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1" r:id="rId4"/>
    <p:sldId id="284" r:id="rId5"/>
    <p:sldId id="283" r:id="rId6"/>
    <p:sldId id="286" r:id="rId7"/>
    <p:sldId id="282" r:id="rId8"/>
    <p:sldId id="304" r:id="rId9"/>
    <p:sldId id="288" r:id="rId10"/>
    <p:sldId id="289" r:id="rId11"/>
    <p:sldId id="287" r:id="rId12"/>
    <p:sldId id="291" r:id="rId13"/>
    <p:sldId id="292" r:id="rId14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1717"/>
    <a:srgbClr val="00B0F0"/>
    <a:srgbClr val="00DFF0"/>
    <a:srgbClr val="AB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68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BF880-546E-4432-95DB-0728E8B9D5C6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E8203-EB08-4F0D-830A-C288DDF96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036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7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78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670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943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45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594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05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887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96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969690" y="-6004048"/>
            <a:ext cx="487363" cy="487363"/>
          </a:xfrm>
          <a:prstGeom prst="rect">
            <a:avLst/>
          </a:prstGeom>
        </p:spPr>
      </p:pic>
      <p:pic>
        <p:nvPicPr>
          <p:cNvPr id="30" name="震撼呐喊节奏空旷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35566" y="-1395536"/>
            <a:ext cx="609600" cy="609600"/>
          </a:xfrm>
          <a:prstGeom prst="rect">
            <a:avLst/>
          </a:prstGeom>
        </p:spPr>
      </p:pic>
      <p:sp>
        <p:nvSpPr>
          <p:cNvPr id="14" name="Freeform 7"/>
          <p:cNvSpPr/>
          <p:nvPr/>
        </p:nvSpPr>
        <p:spPr bwMode="auto">
          <a:xfrm>
            <a:off x="4211638" y="1128712"/>
            <a:ext cx="938213" cy="2454275"/>
          </a:xfrm>
          <a:custGeom>
            <a:avLst/>
            <a:gdLst>
              <a:gd name="T0" fmla="*/ 362 w 365"/>
              <a:gd name="T1" fmla="*/ 955 h 955"/>
              <a:gd name="T2" fmla="*/ 235 w 365"/>
              <a:gd name="T3" fmla="*/ 417 h 955"/>
              <a:gd name="T4" fmla="*/ 0 w 365"/>
              <a:gd name="T5" fmla="*/ 0 h 955"/>
              <a:gd name="T6" fmla="*/ 1 w 365"/>
              <a:gd name="T7" fmla="*/ 0 h 955"/>
              <a:gd name="T8" fmla="*/ 236 w 365"/>
              <a:gd name="T9" fmla="*/ 416 h 955"/>
              <a:gd name="T10" fmla="*/ 328 w 365"/>
              <a:gd name="T11" fmla="*/ 671 h 955"/>
              <a:gd name="T12" fmla="*/ 363 w 365"/>
              <a:gd name="T13" fmla="*/ 955 h 955"/>
              <a:gd name="T14" fmla="*/ 362 w 365"/>
              <a:gd name="T15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955">
                <a:moveTo>
                  <a:pt x="362" y="955"/>
                </a:moveTo>
                <a:cubicBezTo>
                  <a:pt x="365" y="787"/>
                  <a:pt x="325" y="616"/>
                  <a:pt x="235" y="417"/>
                </a:cubicBezTo>
                <a:cubicBezTo>
                  <a:pt x="176" y="286"/>
                  <a:pt x="104" y="158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05" y="157"/>
                  <a:pt x="177" y="286"/>
                  <a:pt x="236" y="416"/>
                </a:cubicBezTo>
                <a:cubicBezTo>
                  <a:pt x="277" y="507"/>
                  <a:pt x="307" y="591"/>
                  <a:pt x="328" y="671"/>
                </a:cubicBezTo>
                <a:cubicBezTo>
                  <a:pt x="353" y="770"/>
                  <a:pt x="364" y="863"/>
                  <a:pt x="363" y="955"/>
                </a:cubicBezTo>
                <a:lnTo>
                  <a:pt x="362" y="95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8"/>
          <p:cNvSpPr/>
          <p:nvPr/>
        </p:nvSpPr>
        <p:spPr bwMode="auto">
          <a:xfrm>
            <a:off x="4540250" y="1273175"/>
            <a:ext cx="604838" cy="2309813"/>
          </a:xfrm>
          <a:custGeom>
            <a:avLst/>
            <a:gdLst>
              <a:gd name="T0" fmla="*/ 234 w 235"/>
              <a:gd name="T1" fmla="*/ 899 h 899"/>
              <a:gd name="T2" fmla="*/ 54 w 235"/>
              <a:gd name="T3" fmla="*/ 544 h 899"/>
              <a:gd name="T4" fmla="*/ 18 w 235"/>
              <a:gd name="T5" fmla="*/ 0 h 899"/>
              <a:gd name="T6" fmla="*/ 19 w 235"/>
              <a:gd name="T7" fmla="*/ 0 h 899"/>
              <a:gd name="T8" fmla="*/ 55 w 235"/>
              <a:gd name="T9" fmla="*/ 544 h 899"/>
              <a:gd name="T10" fmla="*/ 235 w 235"/>
              <a:gd name="T11" fmla="*/ 899 h 899"/>
              <a:gd name="T12" fmla="*/ 234 w 235"/>
              <a:gd name="T13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899">
                <a:moveTo>
                  <a:pt x="234" y="899"/>
                </a:moveTo>
                <a:cubicBezTo>
                  <a:pt x="153" y="802"/>
                  <a:pt x="91" y="679"/>
                  <a:pt x="54" y="544"/>
                </a:cubicBezTo>
                <a:cubicBezTo>
                  <a:pt x="13" y="389"/>
                  <a:pt x="0" y="206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" y="206"/>
                  <a:pt x="14" y="389"/>
                  <a:pt x="55" y="544"/>
                </a:cubicBezTo>
                <a:cubicBezTo>
                  <a:pt x="92" y="679"/>
                  <a:pt x="154" y="801"/>
                  <a:pt x="235" y="899"/>
                </a:cubicBezTo>
                <a:lnTo>
                  <a:pt x="234" y="89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0"/>
          <p:cNvSpPr/>
          <p:nvPr/>
        </p:nvSpPr>
        <p:spPr bwMode="auto">
          <a:xfrm>
            <a:off x="5116513" y="265112"/>
            <a:ext cx="514350" cy="3317875"/>
          </a:xfrm>
          <a:custGeom>
            <a:avLst/>
            <a:gdLst>
              <a:gd name="T0" fmla="*/ 11 w 200"/>
              <a:gd name="T1" fmla="*/ 1291 h 1291"/>
              <a:gd name="T2" fmla="*/ 10 w 200"/>
              <a:gd name="T3" fmla="*/ 1291 h 1291"/>
              <a:gd name="T4" fmla="*/ 189 w 200"/>
              <a:gd name="T5" fmla="*/ 603 h 1291"/>
              <a:gd name="T6" fmla="*/ 0 w 200"/>
              <a:gd name="T7" fmla="*/ 0 h 1291"/>
              <a:gd name="T8" fmla="*/ 1 w 200"/>
              <a:gd name="T9" fmla="*/ 0 h 1291"/>
              <a:gd name="T10" fmla="*/ 132 w 200"/>
              <a:gd name="T11" fmla="*/ 280 h 1291"/>
              <a:gd name="T12" fmla="*/ 189 w 200"/>
              <a:gd name="T13" fmla="*/ 603 h 1291"/>
              <a:gd name="T14" fmla="*/ 11 w 200"/>
              <a:gd name="T15" fmla="*/ 1291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1291">
                <a:moveTo>
                  <a:pt x="11" y="1291"/>
                </a:moveTo>
                <a:cubicBezTo>
                  <a:pt x="10" y="1291"/>
                  <a:pt x="10" y="1291"/>
                  <a:pt x="10" y="1291"/>
                </a:cubicBezTo>
                <a:cubicBezTo>
                  <a:pt x="136" y="1091"/>
                  <a:pt x="199" y="846"/>
                  <a:pt x="189" y="603"/>
                </a:cubicBezTo>
                <a:cubicBezTo>
                  <a:pt x="179" y="388"/>
                  <a:pt x="114" y="179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56" y="86"/>
                  <a:pt x="100" y="180"/>
                  <a:pt x="132" y="280"/>
                </a:cubicBezTo>
                <a:cubicBezTo>
                  <a:pt x="165" y="385"/>
                  <a:pt x="185" y="493"/>
                  <a:pt x="189" y="603"/>
                </a:cubicBezTo>
                <a:cubicBezTo>
                  <a:pt x="200" y="846"/>
                  <a:pt x="137" y="1091"/>
                  <a:pt x="11" y="129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1"/>
          <p:cNvSpPr/>
          <p:nvPr/>
        </p:nvSpPr>
        <p:spPr bwMode="auto">
          <a:xfrm>
            <a:off x="4510088" y="3582988"/>
            <a:ext cx="631825" cy="1398588"/>
          </a:xfrm>
          <a:custGeom>
            <a:avLst/>
            <a:gdLst>
              <a:gd name="T0" fmla="*/ 0 w 246"/>
              <a:gd name="T1" fmla="*/ 544 h 544"/>
              <a:gd name="T2" fmla="*/ 0 w 246"/>
              <a:gd name="T3" fmla="*/ 544 h 544"/>
              <a:gd name="T4" fmla="*/ 180 w 246"/>
              <a:gd name="T5" fmla="*/ 267 h 544"/>
              <a:gd name="T6" fmla="*/ 246 w 246"/>
              <a:gd name="T7" fmla="*/ 0 h 544"/>
              <a:gd name="T8" fmla="*/ 246 w 246"/>
              <a:gd name="T9" fmla="*/ 0 h 544"/>
              <a:gd name="T10" fmla="*/ 181 w 246"/>
              <a:gd name="T11" fmla="*/ 267 h 544"/>
              <a:gd name="T12" fmla="*/ 106 w 246"/>
              <a:gd name="T13" fmla="*/ 409 h 544"/>
              <a:gd name="T14" fmla="*/ 0 w 246"/>
              <a:gd name="T15" fmla="*/ 54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544">
                <a:moveTo>
                  <a:pt x="0" y="544"/>
                </a:moveTo>
                <a:cubicBezTo>
                  <a:pt x="0" y="544"/>
                  <a:pt x="0" y="544"/>
                  <a:pt x="0" y="544"/>
                </a:cubicBezTo>
                <a:cubicBezTo>
                  <a:pt x="78" y="460"/>
                  <a:pt x="138" y="366"/>
                  <a:pt x="180" y="267"/>
                </a:cubicBezTo>
                <a:cubicBezTo>
                  <a:pt x="216" y="182"/>
                  <a:pt x="238" y="92"/>
                  <a:pt x="246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39" y="92"/>
                  <a:pt x="216" y="182"/>
                  <a:pt x="181" y="267"/>
                </a:cubicBezTo>
                <a:cubicBezTo>
                  <a:pt x="160" y="315"/>
                  <a:pt x="135" y="363"/>
                  <a:pt x="106" y="409"/>
                </a:cubicBezTo>
                <a:cubicBezTo>
                  <a:pt x="75" y="456"/>
                  <a:pt x="39" y="502"/>
                  <a:pt x="0" y="54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2"/>
          <p:cNvSpPr/>
          <p:nvPr/>
        </p:nvSpPr>
        <p:spPr bwMode="auto">
          <a:xfrm>
            <a:off x="4510088" y="3914775"/>
            <a:ext cx="896938" cy="1066800"/>
          </a:xfrm>
          <a:custGeom>
            <a:avLst/>
            <a:gdLst>
              <a:gd name="T0" fmla="*/ 0 w 349"/>
              <a:gd name="T1" fmla="*/ 415 h 415"/>
              <a:gd name="T2" fmla="*/ 0 w 349"/>
              <a:gd name="T3" fmla="*/ 415 h 415"/>
              <a:gd name="T4" fmla="*/ 349 w 349"/>
              <a:gd name="T5" fmla="*/ 0 h 415"/>
              <a:gd name="T6" fmla="*/ 349 w 349"/>
              <a:gd name="T7" fmla="*/ 0 h 415"/>
              <a:gd name="T8" fmla="*/ 197 w 349"/>
              <a:gd name="T9" fmla="*/ 219 h 415"/>
              <a:gd name="T10" fmla="*/ 0 w 349"/>
              <a:gd name="T11" fmla="*/ 415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415">
                <a:moveTo>
                  <a:pt x="0" y="415"/>
                </a:moveTo>
                <a:cubicBezTo>
                  <a:pt x="0" y="415"/>
                  <a:pt x="0" y="415"/>
                  <a:pt x="0" y="415"/>
                </a:cubicBezTo>
                <a:cubicBezTo>
                  <a:pt x="142" y="297"/>
                  <a:pt x="263" y="153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06" y="76"/>
                  <a:pt x="256" y="150"/>
                  <a:pt x="197" y="219"/>
                </a:cubicBezTo>
                <a:cubicBezTo>
                  <a:pt x="138" y="290"/>
                  <a:pt x="72" y="355"/>
                  <a:pt x="0" y="41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6"/>
          <p:cNvSpPr/>
          <p:nvPr/>
        </p:nvSpPr>
        <p:spPr bwMode="auto">
          <a:xfrm>
            <a:off x="2498725" y="2563812"/>
            <a:ext cx="581025" cy="3446463"/>
          </a:xfrm>
          <a:custGeom>
            <a:avLst/>
            <a:gdLst>
              <a:gd name="T0" fmla="*/ 0 w 226"/>
              <a:gd name="T1" fmla="*/ 1341 h 1341"/>
              <a:gd name="T2" fmla="*/ 0 w 226"/>
              <a:gd name="T3" fmla="*/ 1341 h 1341"/>
              <a:gd name="T4" fmla="*/ 76 w 226"/>
              <a:gd name="T5" fmla="*/ 1177 h 1341"/>
              <a:gd name="T6" fmla="*/ 144 w 226"/>
              <a:gd name="T7" fmla="*/ 754 h 1341"/>
              <a:gd name="T8" fmla="*/ 182 w 226"/>
              <a:gd name="T9" fmla="*/ 361 h 1341"/>
              <a:gd name="T10" fmla="*/ 192 w 226"/>
              <a:gd name="T11" fmla="*/ 251 h 1341"/>
              <a:gd name="T12" fmla="*/ 209 w 226"/>
              <a:gd name="T13" fmla="*/ 84 h 1341"/>
              <a:gd name="T14" fmla="*/ 226 w 226"/>
              <a:gd name="T15" fmla="*/ 0 h 1341"/>
              <a:gd name="T16" fmla="*/ 226 w 226"/>
              <a:gd name="T17" fmla="*/ 0 h 1341"/>
              <a:gd name="T18" fmla="*/ 210 w 226"/>
              <a:gd name="T19" fmla="*/ 84 h 1341"/>
              <a:gd name="T20" fmla="*/ 193 w 226"/>
              <a:gd name="T21" fmla="*/ 251 h 1341"/>
              <a:gd name="T22" fmla="*/ 183 w 226"/>
              <a:gd name="T23" fmla="*/ 361 h 1341"/>
              <a:gd name="T24" fmla="*/ 145 w 226"/>
              <a:gd name="T25" fmla="*/ 754 h 1341"/>
              <a:gd name="T26" fmla="*/ 77 w 226"/>
              <a:gd name="T27" fmla="*/ 1178 h 1341"/>
              <a:gd name="T28" fmla="*/ 0 w 226"/>
              <a:gd name="T29" fmla="*/ 1341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1341">
                <a:moveTo>
                  <a:pt x="0" y="1341"/>
                </a:moveTo>
                <a:cubicBezTo>
                  <a:pt x="0" y="1341"/>
                  <a:pt x="0" y="1341"/>
                  <a:pt x="0" y="1341"/>
                </a:cubicBezTo>
                <a:cubicBezTo>
                  <a:pt x="28" y="1322"/>
                  <a:pt x="52" y="1272"/>
                  <a:pt x="76" y="1177"/>
                </a:cubicBezTo>
                <a:cubicBezTo>
                  <a:pt x="101" y="1077"/>
                  <a:pt x="122" y="947"/>
                  <a:pt x="144" y="754"/>
                </a:cubicBezTo>
                <a:cubicBezTo>
                  <a:pt x="160" y="618"/>
                  <a:pt x="171" y="487"/>
                  <a:pt x="182" y="361"/>
                </a:cubicBezTo>
                <a:cubicBezTo>
                  <a:pt x="186" y="323"/>
                  <a:pt x="189" y="287"/>
                  <a:pt x="192" y="251"/>
                </a:cubicBezTo>
                <a:cubicBezTo>
                  <a:pt x="198" y="189"/>
                  <a:pt x="203" y="131"/>
                  <a:pt x="209" y="84"/>
                </a:cubicBezTo>
                <a:cubicBezTo>
                  <a:pt x="214" y="45"/>
                  <a:pt x="219" y="18"/>
                  <a:pt x="226" y="0"/>
                </a:cubicBezTo>
                <a:cubicBezTo>
                  <a:pt x="226" y="0"/>
                  <a:pt x="226" y="0"/>
                  <a:pt x="226" y="0"/>
                </a:cubicBezTo>
                <a:cubicBezTo>
                  <a:pt x="219" y="18"/>
                  <a:pt x="215" y="46"/>
                  <a:pt x="210" y="84"/>
                </a:cubicBezTo>
                <a:cubicBezTo>
                  <a:pt x="204" y="131"/>
                  <a:pt x="198" y="189"/>
                  <a:pt x="193" y="251"/>
                </a:cubicBezTo>
                <a:cubicBezTo>
                  <a:pt x="190" y="287"/>
                  <a:pt x="186" y="323"/>
                  <a:pt x="183" y="361"/>
                </a:cubicBezTo>
                <a:cubicBezTo>
                  <a:pt x="172" y="487"/>
                  <a:pt x="161" y="618"/>
                  <a:pt x="145" y="754"/>
                </a:cubicBezTo>
                <a:cubicBezTo>
                  <a:pt x="123" y="947"/>
                  <a:pt x="102" y="1077"/>
                  <a:pt x="77" y="1178"/>
                </a:cubicBezTo>
                <a:cubicBezTo>
                  <a:pt x="53" y="1273"/>
                  <a:pt x="29" y="1323"/>
                  <a:pt x="0" y="13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1"/>
          <p:cNvSpPr/>
          <p:nvPr/>
        </p:nvSpPr>
        <p:spPr bwMode="auto">
          <a:xfrm>
            <a:off x="708025" y="2563812"/>
            <a:ext cx="2371725" cy="3471863"/>
          </a:xfrm>
          <a:custGeom>
            <a:avLst/>
            <a:gdLst>
              <a:gd name="T0" fmla="*/ 0 w 923"/>
              <a:gd name="T1" fmla="*/ 1351 h 1351"/>
              <a:gd name="T2" fmla="*/ 0 w 923"/>
              <a:gd name="T3" fmla="*/ 1350 h 1351"/>
              <a:gd name="T4" fmla="*/ 51 w 923"/>
              <a:gd name="T5" fmla="*/ 1299 h 1351"/>
              <a:gd name="T6" fmla="*/ 128 w 923"/>
              <a:gd name="T7" fmla="*/ 1187 h 1351"/>
              <a:gd name="T8" fmla="*/ 235 w 923"/>
              <a:gd name="T9" fmla="*/ 1009 h 1351"/>
              <a:gd name="T10" fmla="*/ 303 w 923"/>
              <a:gd name="T11" fmla="*/ 892 h 1351"/>
              <a:gd name="T12" fmla="*/ 370 w 923"/>
              <a:gd name="T13" fmla="*/ 778 h 1351"/>
              <a:gd name="T14" fmla="*/ 674 w 923"/>
              <a:gd name="T15" fmla="*/ 291 h 1351"/>
              <a:gd name="T16" fmla="*/ 810 w 923"/>
              <a:gd name="T17" fmla="*/ 112 h 1351"/>
              <a:gd name="T18" fmla="*/ 923 w 923"/>
              <a:gd name="T19" fmla="*/ 0 h 1351"/>
              <a:gd name="T20" fmla="*/ 923 w 923"/>
              <a:gd name="T21" fmla="*/ 1 h 1351"/>
              <a:gd name="T22" fmla="*/ 811 w 923"/>
              <a:gd name="T23" fmla="*/ 113 h 1351"/>
              <a:gd name="T24" fmla="*/ 675 w 923"/>
              <a:gd name="T25" fmla="*/ 292 h 1351"/>
              <a:gd name="T26" fmla="*/ 370 w 923"/>
              <a:gd name="T27" fmla="*/ 778 h 1351"/>
              <a:gd name="T28" fmla="*/ 304 w 923"/>
              <a:gd name="T29" fmla="*/ 893 h 1351"/>
              <a:gd name="T30" fmla="*/ 235 w 923"/>
              <a:gd name="T31" fmla="*/ 1010 h 1351"/>
              <a:gd name="T32" fmla="*/ 129 w 923"/>
              <a:gd name="T33" fmla="*/ 1188 h 1351"/>
              <a:gd name="T34" fmla="*/ 52 w 923"/>
              <a:gd name="T35" fmla="*/ 1300 h 1351"/>
              <a:gd name="T36" fmla="*/ 0 w 923"/>
              <a:gd name="T37" fmla="*/ 1351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3" h="1351">
                <a:moveTo>
                  <a:pt x="0" y="1351"/>
                </a:moveTo>
                <a:cubicBezTo>
                  <a:pt x="0" y="1350"/>
                  <a:pt x="0" y="1350"/>
                  <a:pt x="0" y="1350"/>
                </a:cubicBezTo>
                <a:cubicBezTo>
                  <a:pt x="14" y="1341"/>
                  <a:pt x="31" y="1325"/>
                  <a:pt x="51" y="1299"/>
                </a:cubicBezTo>
                <a:cubicBezTo>
                  <a:pt x="73" y="1272"/>
                  <a:pt x="97" y="1236"/>
                  <a:pt x="128" y="1187"/>
                </a:cubicBezTo>
                <a:cubicBezTo>
                  <a:pt x="157" y="1141"/>
                  <a:pt x="191" y="1084"/>
                  <a:pt x="235" y="1009"/>
                </a:cubicBezTo>
                <a:cubicBezTo>
                  <a:pt x="257" y="972"/>
                  <a:pt x="279" y="933"/>
                  <a:pt x="303" y="892"/>
                </a:cubicBezTo>
                <a:cubicBezTo>
                  <a:pt x="324" y="855"/>
                  <a:pt x="347" y="817"/>
                  <a:pt x="370" y="778"/>
                </a:cubicBezTo>
                <a:cubicBezTo>
                  <a:pt x="465" y="615"/>
                  <a:pt x="568" y="444"/>
                  <a:pt x="674" y="291"/>
                </a:cubicBezTo>
                <a:cubicBezTo>
                  <a:pt x="724" y="219"/>
                  <a:pt x="769" y="160"/>
                  <a:pt x="810" y="112"/>
                </a:cubicBezTo>
                <a:cubicBezTo>
                  <a:pt x="851" y="64"/>
                  <a:pt x="888" y="27"/>
                  <a:pt x="923" y="0"/>
                </a:cubicBezTo>
                <a:cubicBezTo>
                  <a:pt x="923" y="1"/>
                  <a:pt x="923" y="1"/>
                  <a:pt x="923" y="1"/>
                </a:cubicBezTo>
                <a:cubicBezTo>
                  <a:pt x="889" y="28"/>
                  <a:pt x="852" y="65"/>
                  <a:pt x="811" y="113"/>
                </a:cubicBezTo>
                <a:cubicBezTo>
                  <a:pt x="770" y="161"/>
                  <a:pt x="725" y="219"/>
                  <a:pt x="675" y="292"/>
                </a:cubicBezTo>
                <a:cubicBezTo>
                  <a:pt x="569" y="444"/>
                  <a:pt x="466" y="616"/>
                  <a:pt x="370" y="778"/>
                </a:cubicBezTo>
                <a:cubicBezTo>
                  <a:pt x="348" y="817"/>
                  <a:pt x="325" y="856"/>
                  <a:pt x="304" y="893"/>
                </a:cubicBezTo>
                <a:cubicBezTo>
                  <a:pt x="280" y="934"/>
                  <a:pt x="258" y="972"/>
                  <a:pt x="235" y="1010"/>
                </a:cubicBezTo>
                <a:cubicBezTo>
                  <a:pt x="192" y="1085"/>
                  <a:pt x="158" y="1141"/>
                  <a:pt x="129" y="1188"/>
                </a:cubicBezTo>
                <a:cubicBezTo>
                  <a:pt x="98" y="1237"/>
                  <a:pt x="73" y="1272"/>
                  <a:pt x="52" y="1300"/>
                </a:cubicBezTo>
                <a:cubicBezTo>
                  <a:pt x="31" y="1326"/>
                  <a:pt x="15" y="1342"/>
                  <a:pt x="0" y="135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22"/>
          <p:cNvSpPr/>
          <p:nvPr/>
        </p:nvSpPr>
        <p:spPr bwMode="auto">
          <a:xfrm>
            <a:off x="708025" y="1749425"/>
            <a:ext cx="3670300" cy="4286251"/>
          </a:xfrm>
          <a:custGeom>
            <a:avLst/>
            <a:gdLst>
              <a:gd name="T0" fmla="*/ 0 w 1428"/>
              <a:gd name="T1" fmla="*/ 1668 h 1668"/>
              <a:gd name="T2" fmla="*/ 0 w 1428"/>
              <a:gd name="T3" fmla="*/ 1667 h 1668"/>
              <a:gd name="T4" fmla="*/ 138 w 1428"/>
              <a:gd name="T5" fmla="*/ 1610 h 1668"/>
              <a:gd name="T6" fmla="*/ 328 w 1428"/>
              <a:gd name="T7" fmla="*/ 1463 h 1668"/>
              <a:gd name="T8" fmla="*/ 563 w 1428"/>
              <a:gd name="T9" fmla="*/ 1219 h 1668"/>
              <a:gd name="T10" fmla="*/ 818 w 1428"/>
              <a:gd name="T11" fmla="*/ 903 h 1668"/>
              <a:gd name="T12" fmla="*/ 1055 w 1428"/>
              <a:gd name="T13" fmla="*/ 573 h 1668"/>
              <a:gd name="T14" fmla="*/ 1239 w 1428"/>
              <a:gd name="T15" fmla="*/ 295 h 1668"/>
              <a:gd name="T16" fmla="*/ 1338 w 1428"/>
              <a:gd name="T17" fmla="*/ 139 h 1668"/>
              <a:gd name="T18" fmla="*/ 1360 w 1428"/>
              <a:gd name="T19" fmla="*/ 104 h 1668"/>
              <a:gd name="T20" fmla="*/ 1427 w 1428"/>
              <a:gd name="T21" fmla="*/ 0 h 1668"/>
              <a:gd name="T22" fmla="*/ 1428 w 1428"/>
              <a:gd name="T23" fmla="*/ 1 h 1668"/>
              <a:gd name="T24" fmla="*/ 1361 w 1428"/>
              <a:gd name="T25" fmla="*/ 104 h 1668"/>
              <a:gd name="T26" fmla="*/ 1339 w 1428"/>
              <a:gd name="T27" fmla="*/ 140 h 1668"/>
              <a:gd name="T28" fmla="*/ 1240 w 1428"/>
              <a:gd name="T29" fmla="*/ 296 h 1668"/>
              <a:gd name="T30" fmla="*/ 1056 w 1428"/>
              <a:gd name="T31" fmla="*/ 574 h 1668"/>
              <a:gd name="T32" fmla="*/ 819 w 1428"/>
              <a:gd name="T33" fmla="*/ 903 h 1668"/>
              <a:gd name="T34" fmla="*/ 564 w 1428"/>
              <a:gd name="T35" fmla="*/ 1220 h 1668"/>
              <a:gd name="T36" fmla="*/ 328 w 1428"/>
              <a:gd name="T37" fmla="*/ 1464 h 1668"/>
              <a:gd name="T38" fmla="*/ 139 w 1428"/>
              <a:gd name="T39" fmla="*/ 1611 h 1668"/>
              <a:gd name="T40" fmla="*/ 0 w 1428"/>
              <a:gd name="T41" fmla="*/ 1668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8" h="1668">
                <a:moveTo>
                  <a:pt x="0" y="1668"/>
                </a:moveTo>
                <a:cubicBezTo>
                  <a:pt x="0" y="1667"/>
                  <a:pt x="0" y="1667"/>
                  <a:pt x="0" y="1667"/>
                </a:cubicBezTo>
                <a:cubicBezTo>
                  <a:pt x="40" y="1661"/>
                  <a:pt x="86" y="1642"/>
                  <a:pt x="138" y="1610"/>
                </a:cubicBezTo>
                <a:cubicBezTo>
                  <a:pt x="196" y="1576"/>
                  <a:pt x="259" y="1526"/>
                  <a:pt x="328" y="1463"/>
                </a:cubicBezTo>
                <a:cubicBezTo>
                  <a:pt x="398" y="1399"/>
                  <a:pt x="475" y="1319"/>
                  <a:pt x="563" y="1219"/>
                </a:cubicBezTo>
                <a:cubicBezTo>
                  <a:pt x="645" y="1124"/>
                  <a:pt x="731" y="1018"/>
                  <a:pt x="818" y="903"/>
                </a:cubicBezTo>
                <a:cubicBezTo>
                  <a:pt x="899" y="796"/>
                  <a:pt x="978" y="685"/>
                  <a:pt x="1055" y="573"/>
                </a:cubicBezTo>
                <a:cubicBezTo>
                  <a:pt x="1122" y="475"/>
                  <a:pt x="1184" y="382"/>
                  <a:pt x="1239" y="295"/>
                </a:cubicBezTo>
                <a:cubicBezTo>
                  <a:pt x="1277" y="237"/>
                  <a:pt x="1309" y="185"/>
                  <a:pt x="1338" y="139"/>
                </a:cubicBezTo>
                <a:cubicBezTo>
                  <a:pt x="1346" y="127"/>
                  <a:pt x="1353" y="115"/>
                  <a:pt x="1360" y="104"/>
                </a:cubicBezTo>
                <a:cubicBezTo>
                  <a:pt x="1389" y="57"/>
                  <a:pt x="1410" y="25"/>
                  <a:pt x="1427" y="0"/>
                </a:cubicBezTo>
                <a:cubicBezTo>
                  <a:pt x="1428" y="1"/>
                  <a:pt x="1428" y="1"/>
                  <a:pt x="1428" y="1"/>
                </a:cubicBezTo>
                <a:cubicBezTo>
                  <a:pt x="1411" y="26"/>
                  <a:pt x="1390" y="58"/>
                  <a:pt x="1361" y="104"/>
                </a:cubicBezTo>
                <a:cubicBezTo>
                  <a:pt x="1354" y="116"/>
                  <a:pt x="1346" y="127"/>
                  <a:pt x="1339" y="140"/>
                </a:cubicBezTo>
                <a:cubicBezTo>
                  <a:pt x="1310" y="185"/>
                  <a:pt x="1277" y="237"/>
                  <a:pt x="1240" y="296"/>
                </a:cubicBezTo>
                <a:cubicBezTo>
                  <a:pt x="1185" y="382"/>
                  <a:pt x="1123" y="476"/>
                  <a:pt x="1056" y="574"/>
                </a:cubicBezTo>
                <a:cubicBezTo>
                  <a:pt x="979" y="686"/>
                  <a:pt x="900" y="797"/>
                  <a:pt x="819" y="903"/>
                </a:cubicBezTo>
                <a:cubicBezTo>
                  <a:pt x="732" y="1019"/>
                  <a:pt x="646" y="1125"/>
                  <a:pt x="564" y="1220"/>
                </a:cubicBezTo>
                <a:cubicBezTo>
                  <a:pt x="476" y="1320"/>
                  <a:pt x="399" y="1400"/>
                  <a:pt x="328" y="1464"/>
                </a:cubicBezTo>
                <a:cubicBezTo>
                  <a:pt x="260" y="1527"/>
                  <a:pt x="196" y="1576"/>
                  <a:pt x="139" y="1611"/>
                </a:cubicBezTo>
                <a:cubicBezTo>
                  <a:pt x="87" y="1643"/>
                  <a:pt x="40" y="1662"/>
                  <a:pt x="0" y="166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25"/>
          <p:cNvSpPr/>
          <p:nvPr/>
        </p:nvSpPr>
        <p:spPr bwMode="auto">
          <a:xfrm>
            <a:off x="-1141412" y="4981575"/>
            <a:ext cx="5651500" cy="1219200"/>
          </a:xfrm>
          <a:custGeom>
            <a:avLst/>
            <a:gdLst>
              <a:gd name="T0" fmla="*/ 517 w 2198"/>
              <a:gd name="T1" fmla="*/ 376 h 474"/>
              <a:gd name="T2" fmla="*/ 0 w 2198"/>
              <a:gd name="T3" fmla="*/ 170 h 474"/>
              <a:gd name="T4" fmla="*/ 1 w 2198"/>
              <a:gd name="T5" fmla="*/ 169 h 474"/>
              <a:gd name="T6" fmla="*/ 1259 w 2198"/>
              <a:gd name="T7" fmla="*/ 426 h 474"/>
              <a:gd name="T8" fmla="*/ 1819 w 2198"/>
              <a:gd name="T9" fmla="*/ 271 h 474"/>
              <a:gd name="T10" fmla="*/ 2197 w 2198"/>
              <a:gd name="T11" fmla="*/ 0 h 474"/>
              <a:gd name="T12" fmla="*/ 2198 w 2198"/>
              <a:gd name="T13" fmla="*/ 0 h 474"/>
              <a:gd name="T14" fmla="*/ 2029 w 2198"/>
              <a:gd name="T15" fmla="*/ 147 h 474"/>
              <a:gd name="T16" fmla="*/ 1819 w 2198"/>
              <a:gd name="T17" fmla="*/ 271 h 474"/>
              <a:gd name="T18" fmla="*/ 1554 w 2198"/>
              <a:gd name="T19" fmla="*/ 370 h 474"/>
              <a:gd name="T20" fmla="*/ 1259 w 2198"/>
              <a:gd name="T21" fmla="*/ 427 h 474"/>
              <a:gd name="T22" fmla="*/ 517 w 2198"/>
              <a:gd name="T23" fmla="*/ 376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98" h="474">
                <a:moveTo>
                  <a:pt x="517" y="376"/>
                </a:moveTo>
                <a:cubicBezTo>
                  <a:pt x="334" y="330"/>
                  <a:pt x="159" y="261"/>
                  <a:pt x="0" y="170"/>
                </a:cubicBezTo>
                <a:cubicBezTo>
                  <a:pt x="1" y="169"/>
                  <a:pt x="1" y="169"/>
                  <a:pt x="1" y="169"/>
                </a:cubicBezTo>
                <a:cubicBezTo>
                  <a:pt x="368" y="381"/>
                  <a:pt x="826" y="474"/>
                  <a:pt x="1259" y="426"/>
                </a:cubicBezTo>
                <a:cubicBezTo>
                  <a:pt x="1460" y="404"/>
                  <a:pt x="1653" y="350"/>
                  <a:pt x="1819" y="271"/>
                </a:cubicBezTo>
                <a:cubicBezTo>
                  <a:pt x="1966" y="200"/>
                  <a:pt x="2097" y="107"/>
                  <a:pt x="2197" y="0"/>
                </a:cubicBezTo>
                <a:cubicBezTo>
                  <a:pt x="2198" y="0"/>
                  <a:pt x="2198" y="0"/>
                  <a:pt x="2198" y="0"/>
                </a:cubicBezTo>
                <a:cubicBezTo>
                  <a:pt x="2148" y="53"/>
                  <a:pt x="2091" y="102"/>
                  <a:pt x="2029" y="147"/>
                </a:cubicBezTo>
                <a:cubicBezTo>
                  <a:pt x="1965" y="194"/>
                  <a:pt x="1894" y="236"/>
                  <a:pt x="1819" y="271"/>
                </a:cubicBezTo>
                <a:cubicBezTo>
                  <a:pt x="1737" y="311"/>
                  <a:pt x="1648" y="344"/>
                  <a:pt x="1554" y="370"/>
                </a:cubicBezTo>
                <a:cubicBezTo>
                  <a:pt x="1460" y="397"/>
                  <a:pt x="1360" y="416"/>
                  <a:pt x="1259" y="427"/>
                </a:cubicBezTo>
                <a:cubicBezTo>
                  <a:pt x="1013" y="455"/>
                  <a:pt x="758" y="436"/>
                  <a:pt x="517" y="37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6"/>
          <p:cNvSpPr/>
          <p:nvPr/>
        </p:nvSpPr>
        <p:spPr bwMode="auto">
          <a:xfrm>
            <a:off x="-1141412" y="3914775"/>
            <a:ext cx="6548438" cy="2216150"/>
          </a:xfrm>
          <a:custGeom>
            <a:avLst/>
            <a:gdLst>
              <a:gd name="T0" fmla="*/ 490 w 2547"/>
              <a:gd name="T1" fmla="*/ 780 h 862"/>
              <a:gd name="T2" fmla="*/ 0 w 2547"/>
              <a:gd name="T3" fmla="*/ 585 h 862"/>
              <a:gd name="T4" fmla="*/ 1 w 2547"/>
              <a:gd name="T5" fmla="*/ 584 h 862"/>
              <a:gd name="T6" fmla="*/ 766 w 2547"/>
              <a:gd name="T7" fmla="*/ 829 h 862"/>
              <a:gd name="T8" fmla="*/ 1615 w 2547"/>
              <a:gd name="T9" fmla="*/ 758 h 862"/>
              <a:gd name="T10" fmla="*/ 1971 w 2547"/>
              <a:gd name="T11" fmla="*/ 613 h 862"/>
              <a:gd name="T12" fmla="*/ 2246 w 2547"/>
              <a:gd name="T13" fmla="*/ 423 h 862"/>
              <a:gd name="T14" fmla="*/ 2546 w 2547"/>
              <a:gd name="T15" fmla="*/ 0 h 862"/>
              <a:gd name="T16" fmla="*/ 2547 w 2547"/>
              <a:gd name="T17" fmla="*/ 0 h 862"/>
              <a:gd name="T18" fmla="*/ 2247 w 2547"/>
              <a:gd name="T19" fmla="*/ 424 h 862"/>
              <a:gd name="T20" fmla="*/ 1972 w 2547"/>
              <a:gd name="T21" fmla="*/ 614 h 862"/>
              <a:gd name="T22" fmla="*/ 1616 w 2547"/>
              <a:gd name="T23" fmla="*/ 759 h 862"/>
              <a:gd name="T24" fmla="*/ 766 w 2547"/>
              <a:gd name="T25" fmla="*/ 830 h 862"/>
              <a:gd name="T26" fmla="*/ 490 w 2547"/>
              <a:gd name="T27" fmla="*/ 78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47" h="862">
                <a:moveTo>
                  <a:pt x="490" y="780"/>
                </a:moveTo>
                <a:cubicBezTo>
                  <a:pt x="314" y="736"/>
                  <a:pt x="147" y="670"/>
                  <a:pt x="0" y="585"/>
                </a:cubicBezTo>
                <a:cubicBezTo>
                  <a:pt x="1" y="584"/>
                  <a:pt x="1" y="584"/>
                  <a:pt x="1" y="584"/>
                </a:cubicBezTo>
                <a:cubicBezTo>
                  <a:pt x="222" y="713"/>
                  <a:pt x="487" y="797"/>
                  <a:pt x="766" y="829"/>
                </a:cubicBezTo>
                <a:cubicBezTo>
                  <a:pt x="1052" y="861"/>
                  <a:pt x="1346" y="837"/>
                  <a:pt x="1615" y="758"/>
                </a:cubicBezTo>
                <a:cubicBezTo>
                  <a:pt x="1743" y="721"/>
                  <a:pt x="1863" y="672"/>
                  <a:pt x="1971" y="613"/>
                </a:cubicBezTo>
                <a:cubicBezTo>
                  <a:pt x="2074" y="558"/>
                  <a:pt x="2166" y="494"/>
                  <a:pt x="2246" y="423"/>
                </a:cubicBezTo>
                <a:cubicBezTo>
                  <a:pt x="2385" y="300"/>
                  <a:pt x="2489" y="154"/>
                  <a:pt x="2546" y="0"/>
                </a:cubicBezTo>
                <a:cubicBezTo>
                  <a:pt x="2547" y="0"/>
                  <a:pt x="2547" y="0"/>
                  <a:pt x="2547" y="0"/>
                </a:cubicBezTo>
                <a:cubicBezTo>
                  <a:pt x="2490" y="154"/>
                  <a:pt x="2386" y="301"/>
                  <a:pt x="2247" y="424"/>
                </a:cubicBezTo>
                <a:cubicBezTo>
                  <a:pt x="2167" y="494"/>
                  <a:pt x="2074" y="558"/>
                  <a:pt x="1972" y="614"/>
                </a:cubicBezTo>
                <a:cubicBezTo>
                  <a:pt x="1863" y="673"/>
                  <a:pt x="1744" y="722"/>
                  <a:pt x="1616" y="759"/>
                </a:cubicBezTo>
                <a:cubicBezTo>
                  <a:pt x="1346" y="838"/>
                  <a:pt x="1052" y="862"/>
                  <a:pt x="766" y="830"/>
                </a:cubicBezTo>
                <a:cubicBezTo>
                  <a:pt x="672" y="819"/>
                  <a:pt x="580" y="803"/>
                  <a:pt x="490" y="78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7"/>
          <p:cNvSpPr/>
          <p:nvPr/>
        </p:nvSpPr>
        <p:spPr bwMode="auto">
          <a:xfrm>
            <a:off x="-1141412" y="2563812"/>
            <a:ext cx="4221163" cy="2873375"/>
          </a:xfrm>
          <a:custGeom>
            <a:avLst/>
            <a:gdLst>
              <a:gd name="T0" fmla="*/ 11 w 1642"/>
              <a:gd name="T1" fmla="*/ 1116 h 1118"/>
              <a:gd name="T2" fmla="*/ 0 w 1642"/>
              <a:gd name="T3" fmla="*/ 1111 h 1118"/>
              <a:gd name="T4" fmla="*/ 1 w 1642"/>
              <a:gd name="T5" fmla="*/ 1110 h 1118"/>
              <a:gd name="T6" fmla="*/ 50 w 1642"/>
              <a:gd name="T7" fmla="*/ 1112 h 1118"/>
              <a:gd name="T8" fmla="*/ 154 w 1642"/>
              <a:gd name="T9" fmla="*/ 1062 h 1118"/>
              <a:gd name="T10" fmla="*/ 326 w 1642"/>
              <a:gd name="T11" fmla="*/ 949 h 1118"/>
              <a:gd name="T12" fmla="*/ 565 w 1642"/>
              <a:gd name="T13" fmla="*/ 776 h 1118"/>
              <a:gd name="T14" fmla="*/ 790 w 1642"/>
              <a:gd name="T15" fmla="*/ 607 h 1118"/>
              <a:gd name="T16" fmla="*/ 1148 w 1642"/>
              <a:gd name="T17" fmla="*/ 341 h 1118"/>
              <a:gd name="T18" fmla="*/ 1419 w 1642"/>
              <a:gd name="T19" fmla="*/ 147 h 1118"/>
              <a:gd name="T20" fmla="*/ 1642 w 1642"/>
              <a:gd name="T21" fmla="*/ 0 h 1118"/>
              <a:gd name="T22" fmla="*/ 1642 w 1642"/>
              <a:gd name="T23" fmla="*/ 1 h 1118"/>
              <a:gd name="T24" fmla="*/ 1419 w 1642"/>
              <a:gd name="T25" fmla="*/ 147 h 1118"/>
              <a:gd name="T26" fmla="*/ 1148 w 1642"/>
              <a:gd name="T27" fmla="*/ 341 h 1118"/>
              <a:gd name="T28" fmla="*/ 791 w 1642"/>
              <a:gd name="T29" fmla="*/ 608 h 1118"/>
              <a:gd name="T30" fmla="*/ 565 w 1642"/>
              <a:gd name="T31" fmla="*/ 776 h 1118"/>
              <a:gd name="T32" fmla="*/ 326 w 1642"/>
              <a:gd name="T33" fmla="*/ 950 h 1118"/>
              <a:gd name="T34" fmla="*/ 154 w 1642"/>
              <a:gd name="T35" fmla="*/ 1062 h 1118"/>
              <a:gd name="T36" fmla="*/ 50 w 1642"/>
              <a:gd name="T37" fmla="*/ 1113 h 1118"/>
              <a:gd name="T38" fmla="*/ 11 w 1642"/>
              <a:gd name="T39" fmla="*/ 1116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2" h="1118">
                <a:moveTo>
                  <a:pt x="11" y="1116"/>
                </a:moveTo>
                <a:cubicBezTo>
                  <a:pt x="6" y="1115"/>
                  <a:pt x="3" y="1113"/>
                  <a:pt x="0" y="1111"/>
                </a:cubicBezTo>
                <a:cubicBezTo>
                  <a:pt x="1" y="1110"/>
                  <a:pt x="1" y="1110"/>
                  <a:pt x="1" y="1110"/>
                </a:cubicBezTo>
                <a:cubicBezTo>
                  <a:pt x="10" y="1118"/>
                  <a:pt x="27" y="1118"/>
                  <a:pt x="50" y="1112"/>
                </a:cubicBezTo>
                <a:cubicBezTo>
                  <a:pt x="75" y="1104"/>
                  <a:pt x="108" y="1088"/>
                  <a:pt x="154" y="1062"/>
                </a:cubicBezTo>
                <a:cubicBezTo>
                  <a:pt x="200" y="1034"/>
                  <a:pt x="257" y="997"/>
                  <a:pt x="326" y="949"/>
                </a:cubicBezTo>
                <a:cubicBezTo>
                  <a:pt x="395" y="901"/>
                  <a:pt x="469" y="847"/>
                  <a:pt x="565" y="776"/>
                </a:cubicBezTo>
                <a:cubicBezTo>
                  <a:pt x="638" y="721"/>
                  <a:pt x="712" y="666"/>
                  <a:pt x="790" y="607"/>
                </a:cubicBezTo>
                <a:cubicBezTo>
                  <a:pt x="907" y="519"/>
                  <a:pt x="1027" y="429"/>
                  <a:pt x="1148" y="341"/>
                </a:cubicBezTo>
                <a:cubicBezTo>
                  <a:pt x="1248" y="267"/>
                  <a:pt x="1337" y="204"/>
                  <a:pt x="1419" y="147"/>
                </a:cubicBezTo>
                <a:cubicBezTo>
                  <a:pt x="1502" y="89"/>
                  <a:pt x="1575" y="41"/>
                  <a:pt x="1642" y="0"/>
                </a:cubicBezTo>
                <a:cubicBezTo>
                  <a:pt x="1642" y="1"/>
                  <a:pt x="1642" y="1"/>
                  <a:pt x="1642" y="1"/>
                </a:cubicBezTo>
                <a:cubicBezTo>
                  <a:pt x="1576" y="42"/>
                  <a:pt x="1503" y="90"/>
                  <a:pt x="1419" y="147"/>
                </a:cubicBezTo>
                <a:cubicBezTo>
                  <a:pt x="1337" y="204"/>
                  <a:pt x="1249" y="268"/>
                  <a:pt x="1148" y="341"/>
                </a:cubicBezTo>
                <a:cubicBezTo>
                  <a:pt x="1028" y="429"/>
                  <a:pt x="907" y="520"/>
                  <a:pt x="791" y="608"/>
                </a:cubicBezTo>
                <a:cubicBezTo>
                  <a:pt x="713" y="666"/>
                  <a:pt x="639" y="722"/>
                  <a:pt x="565" y="776"/>
                </a:cubicBezTo>
                <a:cubicBezTo>
                  <a:pt x="469" y="848"/>
                  <a:pt x="396" y="901"/>
                  <a:pt x="326" y="950"/>
                </a:cubicBezTo>
                <a:cubicBezTo>
                  <a:pt x="257" y="998"/>
                  <a:pt x="201" y="1035"/>
                  <a:pt x="154" y="1062"/>
                </a:cubicBezTo>
                <a:cubicBezTo>
                  <a:pt x="108" y="1089"/>
                  <a:pt x="76" y="1105"/>
                  <a:pt x="50" y="1113"/>
                </a:cubicBezTo>
                <a:cubicBezTo>
                  <a:pt x="34" y="1117"/>
                  <a:pt x="20" y="1118"/>
                  <a:pt x="11" y="11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31"/>
          <p:cNvSpPr/>
          <p:nvPr/>
        </p:nvSpPr>
        <p:spPr bwMode="auto">
          <a:xfrm>
            <a:off x="5021263" y="-88900"/>
            <a:ext cx="793750" cy="344488"/>
          </a:xfrm>
          <a:custGeom>
            <a:avLst/>
            <a:gdLst>
              <a:gd name="T0" fmla="*/ 1 w 309"/>
              <a:gd name="T1" fmla="*/ 134 h 134"/>
              <a:gd name="T2" fmla="*/ 0 w 309"/>
              <a:gd name="T3" fmla="*/ 134 h 134"/>
              <a:gd name="T4" fmla="*/ 145 w 309"/>
              <a:gd name="T5" fmla="*/ 43 h 134"/>
              <a:gd name="T6" fmla="*/ 309 w 309"/>
              <a:gd name="T7" fmla="*/ 22 h 134"/>
              <a:gd name="T8" fmla="*/ 309 w 309"/>
              <a:gd name="T9" fmla="*/ 23 h 134"/>
              <a:gd name="T10" fmla="*/ 1 w 309"/>
              <a:gd name="T1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9" h="134">
                <a:moveTo>
                  <a:pt x="1" y="134"/>
                </a:moveTo>
                <a:cubicBezTo>
                  <a:pt x="0" y="134"/>
                  <a:pt x="0" y="134"/>
                  <a:pt x="0" y="134"/>
                </a:cubicBezTo>
                <a:cubicBezTo>
                  <a:pt x="46" y="94"/>
                  <a:pt x="96" y="63"/>
                  <a:pt x="145" y="43"/>
                </a:cubicBezTo>
                <a:cubicBezTo>
                  <a:pt x="202" y="20"/>
                  <a:pt x="257" y="13"/>
                  <a:pt x="309" y="22"/>
                </a:cubicBezTo>
                <a:cubicBezTo>
                  <a:pt x="309" y="23"/>
                  <a:pt x="309" y="23"/>
                  <a:pt x="309" y="23"/>
                </a:cubicBezTo>
                <a:cubicBezTo>
                  <a:pt x="179" y="0"/>
                  <a:pt x="60" y="83"/>
                  <a:pt x="1" y="13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32"/>
          <p:cNvSpPr/>
          <p:nvPr/>
        </p:nvSpPr>
        <p:spPr bwMode="auto">
          <a:xfrm>
            <a:off x="4846638" y="-117475"/>
            <a:ext cx="968375" cy="509588"/>
          </a:xfrm>
          <a:custGeom>
            <a:avLst/>
            <a:gdLst>
              <a:gd name="T0" fmla="*/ 1 w 377"/>
              <a:gd name="T1" fmla="*/ 198 h 198"/>
              <a:gd name="T2" fmla="*/ 0 w 377"/>
              <a:gd name="T3" fmla="*/ 198 h 198"/>
              <a:gd name="T4" fmla="*/ 171 w 377"/>
              <a:gd name="T5" fmla="*/ 67 h 198"/>
              <a:gd name="T6" fmla="*/ 377 w 377"/>
              <a:gd name="T7" fmla="*/ 33 h 198"/>
              <a:gd name="T8" fmla="*/ 377 w 377"/>
              <a:gd name="T9" fmla="*/ 34 h 198"/>
              <a:gd name="T10" fmla="*/ 1 w 377"/>
              <a:gd name="T11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198">
                <a:moveTo>
                  <a:pt x="1" y="198"/>
                </a:moveTo>
                <a:cubicBezTo>
                  <a:pt x="0" y="198"/>
                  <a:pt x="0" y="198"/>
                  <a:pt x="0" y="198"/>
                </a:cubicBezTo>
                <a:cubicBezTo>
                  <a:pt x="38" y="159"/>
                  <a:pt x="98" y="104"/>
                  <a:pt x="171" y="67"/>
                </a:cubicBezTo>
                <a:cubicBezTo>
                  <a:pt x="243" y="31"/>
                  <a:pt x="312" y="20"/>
                  <a:pt x="377" y="33"/>
                </a:cubicBezTo>
                <a:cubicBezTo>
                  <a:pt x="377" y="34"/>
                  <a:pt x="377" y="34"/>
                  <a:pt x="377" y="34"/>
                </a:cubicBezTo>
                <a:cubicBezTo>
                  <a:pt x="211" y="0"/>
                  <a:pt x="59" y="138"/>
                  <a:pt x="1" y="19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35"/>
          <p:cNvSpPr/>
          <p:nvPr/>
        </p:nvSpPr>
        <p:spPr bwMode="auto">
          <a:xfrm>
            <a:off x="4495800" y="-73025"/>
            <a:ext cx="1319213" cy="1046163"/>
          </a:xfrm>
          <a:custGeom>
            <a:avLst/>
            <a:gdLst>
              <a:gd name="T0" fmla="*/ 1 w 513"/>
              <a:gd name="T1" fmla="*/ 407 h 407"/>
              <a:gd name="T2" fmla="*/ 0 w 513"/>
              <a:gd name="T3" fmla="*/ 406 h 407"/>
              <a:gd name="T4" fmla="*/ 177 w 513"/>
              <a:gd name="T5" fmla="*/ 157 h 407"/>
              <a:gd name="T6" fmla="*/ 332 w 513"/>
              <a:gd name="T7" fmla="*/ 46 h 407"/>
              <a:gd name="T8" fmla="*/ 513 w 513"/>
              <a:gd name="T9" fmla="*/ 16 h 407"/>
              <a:gd name="T10" fmla="*/ 513 w 513"/>
              <a:gd name="T11" fmla="*/ 17 h 407"/>
              <a:gd name="T12" fmla="*/ 178 w 513"/>
              <a:gd name="T13" fmla="*/ 157 h 407"/>
              <a:gd name="T14" fmla="*/ 1 w 513"/>
              <a:gd name="T15" fmla="*/ 407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3" h="407">
                <a:moveTo>
                  <a:pt x="1" y="407"/>
                </a:moveTo>
                <a:cubicBezTo>
                  <a:pt x="0" y="406"/>
                  <a:pt x="0" y="406"/>
                  <a:pt x="0" y="406"/>
                </a:cubicBezTo>
                <a:cubicBezTo>
                  <a:pt x="49" y="307"/>
                  <a:pt x="107" y="225"/>
                  <a:pt x="177" y="157"/>
                </a:cubicBezTo>
                <a:cubicBezTo>
                  <a:pt x="226" y="109"/>
                  <a:pt x="279" y="71"/>
                  <a:pt x="332" y="46"/>
                </a:cubicBezTo>
                <a:cubicBezTo>
                  <a:pt x="395" y="17"/>
                  <a:pt x="455" y="7"/>
                  <a:pt x="513" y="16"/>
                </a:cubicBezTo>
                <a:cubicBezTo>
                  <a:pt x="513" y="17"/>
                  <a:pt x="513" y="17"/>
                  <a:pt x="513" y="17"/>
                </a:cubicBezTo>
                <a:cubicBezTo>
                  <a:pt x="408" y="0"/>
                  <a:pt x="286" y="51"/>
                  <a:pt x="178" y="157"/>
                </a:cubicBezTo>
                <a:cubicBezTo>
                  <a:pt x="108" y="226"/>
                  <a:pt x="50" y="307"/>
                  <a:pt x="1" y="40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37"/>
          <p:cNvSpPr/>
          <p:nvPr/>
        </p:nvSpPr>
        <p:spPr bwMode="auto">
          <a:xfrm>
            <a:off x="3079750" y="-31750"/>
            <a:ext cx="2735263" cy="2595563"/>
          </a:xfrm>
          <a:custGeom>
            <a:avLst/>
            <a:gdLst>
              <a:gd name="T0" fmla="*/ 0 w 1064"/>
              <a:gd name="T1" fmla="*/ 1010 h 1010"/>
              <a:gd name="T2" fmla="*/ 0 w 1064"/>
              <a:gd name="T3" fmla="*/ 1010 h 1010"/>
              <a:gd name="T4" fmla="*/ 479 w 1064"/>
              <a:gd name="T5" fmla="*/ 742 h 1010"/>
              <a:gd name="T6" fmla="*/ 821 w 1064"/>
              <a:gd name="T7" fmla="*/ 460 h 1010"/>
              <a:gd name="T8" fmla="*/ 1009 w 1064"/>
              <a:gd name="T9" fmla="*/ 205 h 1010"/>
              <a:gd name="T10" fmla="*/ 1063 w 1064"/>
              <a:gd name="T11" fmla="*/ 0 h 1010"/>
              <a:gd name="T12" fmla="*/ 1064 w 1064"/>
              <a:gd name="T13" fmla="*/ 0 h 1010"/>
              <a:gd name="T14" fmla="*/ 1009 w 1064"/>
              <a:gd name="T15" fmla="*/ 206 h 1010"/>
              <a:gd name="T16" fmla="*/ 822 w 1064"/>
              <a:gd name="T17" fmla="*/ 460 h 1010"/>
              <a:gd name="T18" fmla="*/ 479 w 1064"/>
              <a:gd name="T19" fmla="*/ 743 h 1010"/>
              <a:gd name="T20" fmla="*/ 0 w 1064"/>
              <a:gd name="T21" fmla="*/ 101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4" h="1010">
                <a:moveTo>
                  <a:pt x="0" y="1010"/>
                </a:moveTo>
                <a:cubicBezTo>
                  <a:pt x="0" y="1010"/>
                  <a:pt x="0" y="1010"/>
                  <a:pt x="0" y="1010"/>
                </a:cubicBezTo>
                <a:cubicBezTo>
                  <a:pt x="175" y="929"/>
                  <a:pt x="336" y="839"/>
                  <a:pt x="479" y="742"/>
                </a:cubicBezTo>
                <a:cubicBezTo>
                  <a:pt x="613" y="651"/>
                  <a:pt x="728" y="556"/>
                  <a:pt x="821" y="460"/>
                </a:cubicBezTo>
                <a:cubicBezTo>
                  <a:pt x="905" y="373"/>
                  <a:pt x="968" y="287"/>
                  <a:pt x="1009" y="205"/>
                </a:cubicBezTo>
                <a:cubicBezTo>
                  <a:pt x="1044" y="133"/>
                  <a:pt x="1063" y="63"/>
                  <a:pt x="1063" y="0"/>
                </a:cubicBezTo>
                <a:cubicBezTo>
                  <a:pt x="1064" y="0"/>
                  <a:pt x="1064" y="0"/>
                  <a:pt x="1064" y="0"/>
                </a:cubicBezTo>
                <a:cubicBezTo>
                  <a:pt x="1064" y="63"/>
                  <a:pt x="1045" y="134"/>
                  <a:pt x="1009" y="206"/>
                </a:cubicBezTo>
                <a:cubicBezTo>
                  <a:pt x="969" y="288"/>
                  <a:pt x="905" y="373"/>
                  <a:pt x="822" y="460"/>
                </a:cubicBezTo>
                <a:cubicBezTo>
                  <a:pt x="728" y="557"/>
                  <a:pt x="613" y="652"/>
                  <a:pt x="479" y="743"/>
                </a:cubicBezTo>
                <a:cubicBezTo>
                  <a:pt x="336" y="840"/>
                  <a:pt x="175" y="930"/>
                  <a:pt x="0" y="101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38"/>
          <p:cNvSpPr/>
          <p:nvPr/>
        </p:nvSpPr>
        <p:spPr bwMode="auto">
          <a:xfrm>
            <a:off x="4378325" y="-31750"/>
            <a:ext cx="1436688" cy="1782763"/>
          </a:xfrm>
          <a:custGeom>
            <a:avLst/>
            <a:gdLst>
              <a:gd name="T0" fmla="*/ 0 w 559"/>
              <a:gd name="T1" fmla="*/ 694 h 694"/>
              <a:gd name="T2" fmla="*/ 0 w 559"/>
              <a:gd name="T3" fmla="*/ 693 h 694"/>
              <a:gd name="T4" fmla="*/ 234 w 559"/>
              <a:gd name="T5" fmla="*/ 497 h 694"/>
              <a:gd name="T6" fmla="*/ 405 w 559"/>
              <a:gd name="T7" fmla="*/ 310 h 694"/>
              <a:gd name="T8" fmla="*/ 558 w 559"/>
              <a:gd name="T9" fmla="*/ 0 h 694"/>
              <a:gd name="T10" fmla="*/ 559 w 559"/>
              <a:gd name="T11" fmla="*/ 0 h 694"/>
              <a:gd name="T12" fmla="*/ 508 w 559"/>
              <a:gd name="T13" fmla="*/ 150 h 694"/>
              <a:gd name="T14" fmla="*/ 406 w 559"/>
              <a:gd name="T15" fmla="*/ 310 h 694"/>
              <a:gd name="T16" fmla="*/ 234 w 559"/>
              <a:gd name="T17" fmla="*/ 498 h 694"/>
              <a:gd name="T18" fmla="*/ 0 w 559"/>
              <a:gd name="T19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9" h="694">
                <a:moveTo>
                  <a:pt x="0" y="694"/>
                </a:moveTo>
                <a:cubicBezTo>
                  <a:pt x="0" y="693"/>
                  <a:pt x="0" y="693"/>
                  <a:pt x="0" y="693"/>
                </a:cubicBezTo>
                <a:cubicBezTo>
                  <a:pt x="87" y="629"/>
                  <a:pt x="165" y="563"/>
                  <a:pt x="234" y="497"/>
                </a:cubicBezTo>
                <a:cubicBezTo>
                  <a:pt x="301" y="434"/>
                  <a:pt x="358" y="371"/>
                  <a:pt x="405" y="310"/>
                </a:cubicBezTo>
                <a:cubicBezTo>
                  <a:pt x="491" y="200"/>
                  <a:pt x="544" y="93"/>
                  <a:pt x="558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552" y="47"/>
                  <a:pt x="535" y="97"/>
                  <a:pt x="508" y="150"/>
                </a:cubicBezTo>
                <a:cubicBezTo>
                  <a:pt x="483" y="202"/>
                  <a:pt x="448" y="256"/>
                  <a:pt x="406" y="310"/>
                </a:cubicBezTo>
                <a:cubicBezTo>
                  <a:pt x="359" y="371"/>
                  <a:pt x="301" y="434"/>
                  <a:pt x="234" y="498"/>
                </a:cubicBezTo>
                <a:cubicBezTo>
                  <a:pt x="166" y="563"/>
                  <a:pt x="87" y="629"/>
                  <a:pt x="0" y="69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39"/>
          <p:cNvSpPr/>
          <p:nvPr/>
        </p:nvSpPr>
        <p:spPr bwMode="auto">
          <a:xfrm>
            <a:off x="5233988" y="-31750"/>
            <a:ext cx="581025" cy="549275"/>
          </a:xfrm>
          <a:custGeom>
            <a:avLst/>
            <a:gdLst>
              <a:gd name="T0" fmla="*/ 0 w 226"/>
              <a:gd name="T1" fmla="*/ 214 h 214"/>
              <a:gd name="T2" fmla="*/ 0 w 226"/>
              <a:gd name="T3" fmla="*/ 214 h 214"/>
              <a:gd name="T4" fmla="*/ 226 w 226"/>
              <a:gd name="T5" fmla="*/ 0 h 214"/>
              <a:gd name="T6" fmla="*/ 226 w 226"/>
              <a:gd name="T7" fmla="*/ 1 h 214"/>
              <a:gd name="T8" fmla="*/ 0 w 226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14">
                <a:moveTo>
                  <a:pt x="0" y="214"/>
                </a:moveTo>
                <a:cubicBezTo>
                  <a:pt x="0" y="214"/>
                  <a:pt x="0" y="214"/>
                  <a:pt x="0" y="214"/>
                </a:cubicBezTo>
                <a:cubicBezTo>
                  <a:pt x="76" y="117"/>
                  <a:pt x="153" y="45"/>
                  <a:pt x="226" y="0"/>
                </a:cubicBezTo>
                <a:cubicBezTo>
                  <a:pt x="226" y="1"/>
                  <a:pt x="226" y="1"/>
                  <a:pt x="226" y="1"/>
                </a:cubicBezTo>
                <a:cubicBezTo>
                  <a:pt x="153" y="45"/>
                  <a:pt x="77" y="117"/>
                  <a:pt x="0" y="21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44"/>
          <p:cNvSpPr/>
          <p:nvPr/>
        </p:nvSpPr>
        <p:spPr bwMode="auto">
          <a:xfrm>
            <a:off x="5815013" y="-31750"/>
            <a:ext cx="571500" cy="346075"/>
          </a:xfrm>
          <a:custGeom>
            <a:avLst/>
            <a:gdLst>
              <a:gd name="T0" fmla="*/ 222 w 222"/>
              <a:gd name="T1" fmla="*/ 135 h 135"/>
              <a:gd name="T2" fmla="*/ 0 w 222"/>
              <a:gd name="T3" fmla="*/ 1 h 135"/>
              <a:gd name="T4" fmla="*/ 0 w 222"/>
              <a:gd name="T5" fmla="*/ 0 h 135"/>
              <a:gd name="T6" fmla="*/ 122 w 222"/>
              <a:gd name="T7" fmla="*/ 35 h 135"/>
              <a:gd name="T8" fmla="*/ 222 w 222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" h="135">
                <a:moveTo>
                  <a:pt x="222" y="135"/>
                </a:moveTo>
                <a:cubicBezTo>
                  <a:pt x="170" y="51"/>
                  <a:pt x="85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41" y="0"/>
                  <a:pt x="83" y="12"/>
                  <a:pt x="122" y="35"/>
                </a:cubicBezTo>
                <a:cubicBezTo>
                  <a:pt x="162" y="59"/>
                  <a:pt x="196" y="93"/>
                  <a:pt x="222" y="13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45"/>
          <p:cNvSpPr/>
          <p:nvPr/>
        </p:nvSpPr>
        <p:spPr bwMode="auto">
          <a:xfrm>
            <a:off x="5021263" y="-122238"/>
            <a:ext cx="1365250" cy="436563"/>
          </a:xfrm>
          <a:custGeom>
            <a:avLst/>
            <a:gdLst>
              <a:gd name="T0" fmla="*/ 1 w 531"/>
              <a:gd name="T1" fmla="*/ 147 h 170"/>
              <a:gd name="T2" fmla="*/ 0 w 531"/>
              <a:gd name="T3" fmla="*/ 147 h 170"/>
              <a:gd name="T4" fmla="*/ 261 w 531"/>
              <a:gd name="T5" fmla="*/ 9 h 170"/>
              <a:gd name="T6" fmla="*/ 336 w 531"/>
              <a:gd name="T7" fmla="*/ 15 h 170"/>
              <a:gd name="T8" fmla="*/ 339 w 531"/>
              <a:gd name="T9" fmla="*/ 16 h 170"/>
              <a:gd name="T10" fmla="*/ 410 w 531"/>
              <a:gd name="T11" fmla="*/ 44 h 170"/>
              <a:gd name="T12" fmla="*/ 531 w 531"/>
              <a:gd name="T13" fmla="*/ 170 h 170"/>
              <a:gd name="T14" fmla="*/ 531 w 531"/>
              <a:gd name="T15" fmla="*/ 170 h 170"/>
              <a:gd name="T16" fmla="*/ 261 w 531"/>
              <a:gd name="T17" fmla="*/ 10 h 170"/>
              <a:gd name="T18" fmla="*/ 1 w 531"/>
              <a:gd name="T19" fmla="*/ 14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1" h="170">
                <a:moveTo>
                  <a:pt x="1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59" y="90"/>
                  <a:pt x="152" y="20"/>
                  <a:pt x="261" y="9"/>
                </a:cubicBezTo>
                <a:cubicBezTo>
                  <a:pt x="285" y="7"/>
                  <a:pt x="311" y="9"/>
                  <a:pt x="336" y="15"/>
                </a:cubicBezTo>
                <a:cubicBezTo>
                  <a:pt x="337" y="15"/>
                  <a:pt x="338" y="15"/>
                  <a:pt x="339" y="16"/>
                </a:cubicBezTo>
                <a:cubicBezTo>
                  <a:pt x="363" y="22"/>
                  <a:pt x="387" y="31"/>
                  <a:pt x="410" y="44"/>
                </a:cubicBezTo>
                <a:cubicBezTo>
                  <a:pt x="460" y="73"/>
                  <a:pt x="502" y="117"/>
                  <a:pt x="531" y="170"/>
                </a:cubicBezTo>
                <a:cubicBezTo>
                  <a:pt x="531" y="170"/>
                  <a:pt x="531" y="170"/>
                  <a:pt x="531" y="170"/>
                </a:cubicBezTo>
                <a:cubicBezTo>
                  <a:pt x="472" y="65"/>
                  <a:pt x="364" y="0"/>
                  <a:pt x="261" y="10"/>
                </a:cubicBezTo>
                <a:cubicBezTo>
                  <a:pt x="152" y="20"/>
                  <a:pt x="59" y="90"/>
                  <a:pt x="1" y="14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46"/>
          <p:cNvSpPr/>
          <p:nvPr/>
        </p:nvSpPr>
        <p:spPr bwMode="auto">
          <a:xfrm>
            <a:off x="4846638" y="-138113"/>
            <a:ext cx="1539875" cy="530225"/>
          </a:xfrm>
          <a:custGeom>
            <a:avLst/>
            <a:gdLst>
              <a:gd name="T0" fmla="*/ 1 w 599"/>
              <a:gd name="T1" fmla="*/ 206 h 206"/>
              <a:gd name="T2" fmla="*/ 0 w 599"/>
              <a:gd name="T3" fmla="*/ 206 h 206"/>
              <a:gd name="T4" fmla="*/ 125 w 599"/>
              <a:gd name="T5" fmla="*/ 88 h 206"/>
              <a:gd name="T6" fmla="*/ 280 w 599"/>
              <a:gd name="T7" fmla="*/ 14 h 206"/>
              <a:gd name="T8" fmla="*/ 451 w 599"/>
              <a:gd name="T9" fmla="*/ 28 h 206"/>
              <a:gd name="T10" fmla="*/ 599 w 599"/>
              <a:gd name="T11" fmla="*/ 176 h 206"/>
              <a:gd name="T12" fmla="*/ 599 w 599"/>
              <a:gd name="T13" fmla="*/ 176 h 206"/>
              <a:gd name="T14" fmla="*/ 451 w 599"/>
              <a:gd name="T15" fmla="*/ 29 h 206"/>
              <a:gd name="T16" fmla="*/ 280 w 599"/>
              <a:gd name="T17" fmla="*/ 15 h 206"/>
              <a:gd name="T18" fmla="*/ 1 w 599"/>
              <a:gd name="T19" fmla="*/ 20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" h="206">
                <a:moveTo>
                  <a:pt x="1" y="206"/>
                </a:moveTo>
                <a:cubicBezTo>
                  <a:pt x="0" y="206"/>
                  <a:pt x="0" y="206"/>
                  <a:pt x="0" y="206"/>
                </a:cubicBezTo>
                <a:cubicBezTo>
                  <a:pt x="40" y="159"/>
                  <a:pt x="82" y="119"/>
                  <a:pt x="125" y="88"/>
                </a:cubicBezTo>
                <a:cubicBezTo>
                  <a:pt x="175" y="51"/>
                  <a:pt x="228" y="26"/>
                  <a:pt x="280" y="14"/>
                </a:cubicBezTo>
                <a:cubicBezTo>
                  <a:pt x="339" y="0"/>
                  <a:pt x="400" y="5"/>
                  <a:pt x="451" y="28"/>
                </a:cubicBezTo>
                <a:cubicBezTo>
                  <a:pt x="509" y="54"/>
                  <a:pt x="562" y="106"/>
                  <a:pt x="599" y="176"/>
                </a:cubicBezTo>
                <a:cubicBezTo>
                  <a:pt x="599" y="176"/>
                  <a:pt x="599" y="176"/>
                  <a:pt x="599" y="176"/>
                </a:cubicBezTo>
                <a:cubicBezTo>
                  <a:pt x="561" y="107"/>
                  <a:pt x="509" y="55"/>
                  <a:pt x="451" y="29"/>
                </a:cubicBezTo>
                <a:cubicBezTo>
                  <a:pt x="400" y="6"/>
                  <a:pt x="339" y="1"/>
                  <a:pt x="280" y="15"/>
                </a:cubicBezTo>
                <a:cubicBezTo>
                  <a:pt x="183" y="37"/>
                  <a:pt x="89" y="102"/>
                  <a:pt x="1" y="20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47"/>
          <p:cNvSpPr/>
          <p:nvPr/>
        </p:nvSpPr>
        <p:spPr bwMode="auto">
          <a:xfrm>
            <a:off x="2498725" y="314325"/>
            <a:ext cx="4000500" cy="5697538"/>
          </a:xfrm>
          <a:custGeom>
            <a:avLst/>
            <a:gdLst>
              <a:gd name="T0" fmla="*/ 0 w 1556"/>
              <a:gd name="T1" fmla="*/ 2217 h 2217"/>
              <a:gd name="T2" fmla="*/ 0 w 1556"/>
              <a:gd name="T3" fmla="*/ 2216 h 2217"/>
              <a:gd name="T4" fmla="*/ 299 w 1556"/>
              <a:gd name="T5" fmla="*/ 2104 h 2217"/>
              <a:gd name="T6" fmla="*/ 621 w 1556"/>
              <a:gd name="T7" fmla="*/ 1903 h 2217"/>
              <a:gd name="T8" fmla="*/ 1209 w 1556"/>
              <a:gd name="T9" fmla="*/ 1266 h 2217"/>
              <a:gd name="T10" fmla="*/ 1523 w 1556"/>
              <a:gd name="T11" fmla="*/ 536 h 2217"/>
              <a:gd name="T12" fmla="*/ 1551 w 1556"/>
              <a:gd name="T13" fmla="*/ 234 h 2217"/>
              <a:gd name="T14" fmla="*/ 1511 w 1556"/>
              <a:gd name="T15" fmla="*/ 0 h 2217"/>
              <a:gd name="T16" fmla="*/ 1512 w 1556"/>
              <a:gd name="T17" fmla="*/ 0 h 2217"/>
              <a:gd name="T18" fmla="*/ 1552 w 1556"/>
              <a:gd name="T19" fmla="*/ 233 h 2217"/>
              <a:gd name="T20" fmla="*/ 1524 w 1556"/>
              <a:gd name="T21" fmla="*/ 537 h 2217"/>
              <a:gd name="T22" fmla="*/ 1210 w 1556"/>
              <a:gd name="T23" fmla="*/ 1267 h 2217"/>
              <a:gd name="T24" fmla="*/ 621 w 1556"/>
              <a:gd name="T25" fmla="*/ 1904 h 2217"/>
              <a:gd name="T26" fmla="*/ 300 w 1556"/>
              <a:gd name="T27" fmla="*/ 2104 h 2217"/>
              <a:gd name="T28" fmla="*/ 0 w 1556"/>
              <a:gd name="T29" fmla="*/ 2217 h 2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56" h="2217">
                <a:moveTo>
                  <a:pt x="0" y="2217"/>
                </a:moveTo>
                <a:cubicBezTo>
                  <a:pt x="0" y="2216"/>
                  <a:pt x="0" y="2216"/>
                  <a:pt x="0" y="2216"/>
                </a:cubicBezTo>
                <a:cubicBezTo>
                  <a:pt x="97" y="2191"/>
                  <a:pt x="198" y="2154"/>
                  <a:pt x="299" y="2104"/>
                </a:cubicBezTo>
                <a:cubicBezTo>
                  <a:pt x="407" y="2051"/>
                  <a:pt x="515" y="1983"/>
                  <a:pt x="621" y="1903"/>
                </a:cubicBezTo>
                <a:cubicBezTo>
                  <a:pt x="844" y="1733"/>
                  <a:pt x="1048" y="1513"/>
                  <a:pt x="1209" y="1266"/>
                </a:cubicBezTo>
                <a:cubicBezTo>
                  <a:pt x="1365" y="1027"/>
                  <a:pt x="1474" y="775"/>
                  <a:pt x="1523" y="536"/>
                </a:cubicBezTo>
                <a:cubicBezTo>
                  <a:pt x="1545" y="430"/>
                  <a:pt x="1555" y="328"/>
                  <a:pt x="1551" y="234"/>
                </a:cubicBezTo>
                <a:cubicBezTo>
                  <a:pt x="1548" y="148"/>
                  <a:pt x="1535" y="70"/>
                  <a:pt x="1511" y="0"/>
                </a:cubicBezTo>
                <a:cubicBezTo>
                  <a:pt x="1512" y="0"/>
                  <a:pt x="1512" y="0"/>
                  <a:pt x="1512" y="0"/>
                </a:cubicBezTo>
                <a:cubicBezTo>
                  <a:pt x="1536" y="69"/>
                  <a:pt x="1549" y="148"/>
                  <a:pt x="1552" y="233"/>
                </a:cubicBezTo>
                <a:cubicBezTo>
                  <a:pt x="1556" y="328"/>
                  <a:pt x="1546" y="430"/>
                  <a:pt x="1524" y="537"/>
                </a:cubicBezTo>
                <a:cubicBezTo>
                  <a:pt x="1475" y="775"/>
                  <a:pt x="1366" y="1028"/>
                  <a:pt x="1210" y="1267"/>
                </a:cubicBezTo>
                <a:cubicBezTo>
                  <a:pt x="1048" y="1514"/>
                  <a:pt x="845" y="1734"/>
                  <a:pt x="621" y="1904"/>
                </a:cubicBezTo>
                <a:cubicBezTo>
                  <a:pt x="516" y="1984"/>
                  <a:pt x="407" y="2051"/>
                  <a:pt x="300" y="2104"/>
                </a:cubicBezTo>
                <a:cubicBezTo>
                  <a:pt x="198" y="2154"/>
                  <a:pt x="98" y="2192"/>
                  <a:pt x="0" y="221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48"/>
          <p:cNvSpPr/>
          <p:nvPr/>
        </p:nvSpPr>
        <p:spPr bwMode="auto">
          <a:xfrm>
            <a:off x="4510088" y="314325"/>
            <a:ext cx="2089150" cy="4667251"/>
          </a:xfrm>
          <a:custGeom>
            <a:avLst/>
            <a:gdLst>
              <a:gd name="T0" fmla="*/ 0 w 813"/>
              <a:gd name="T1" fmla="*/ 1816 h 1816"/>
              <a:gd name="T2" fmla="*/ 0 w 813"/>
              <a:gd name="T3" fmla="*/ 1815 h 1816"/>
              <a:gd name="T4" fmla="*/ 345 w 813"/>
              <a:gd name="T5" fmla="*/ 1532 h 1816"/>
              <a:gd name="T6" fmla="*/ 651 w 813"/>
              <a:gd name="T7" fmla="*/ 1043 h 1816"/>
              <a:gd name="T8" fmla="*/ 800 w 813"/>
              <a:gd name="T9" fmla="*/ 456 h 1816"/>
              <a:gd name="T10" fmla="*/ 730 w 813"/>
              <a:gd name="T11" fmla="*/ 0 h 1816"/>
              <a:gd name="T12" fmla="*/ 730 w 813"/>
              <a:gd name="T13" fmla="*/ 0 h 1816"/>
              <a:gd name="T14" fmla="*/ 801 w 813"/>
              <a:gd name="T15" fmla="*/ 456 h 1816"/>
              <a:gd name="T16" fmla="*/ 652 w 813"/>
              <a:gd name="T17" fmla="*/ 1043 h 1816"/>
              <a:gd name="T18" fmla="*/ 513 w 813"/>
              <a:gd name="T19" fmla="*/ 1307 h 1816"/>
              <a:gd name="T20" fmla="*/ 346 w 813"/>
              <a:gd name="T21" fmla="*/ 1533 h 1816"/>
              <a:gd name="T22" fmla="*/ 176 w 813"/>
              <a:gd name="T23" fmla="*/ 1697 h 1816"/>
              <a:gd name="T24" fmla="*/ 0 w 813"/>
              <a:gd name="T25" fmla="*/ 1816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3" h="1816">
                <a:moveTo>
                  <a:pt x="0" y="1816"/>
                </a:moveTo>
                <a:cubicBezTo>
                  <a:pt x="0" y="1815"/>
                  <a:pt x="0" y="1815"/>
                  <a:pt x="0" y="1815"/>
                </a:cubicBezTo>
                <a:cubicBezTo>
                  <a:pt x="122" y="1749"/>
                  <a:pt x="238" y="1654"/>
                  <a:pt x="345" y="1532"/>
                </a:cubicBezTo>
                <a:cubicBezTo>
                  <a:pt x="467" y="1394"/>
                  <a:pt x="572" y="1225"/>
                  <a:pt x="651" y="1043"/>
                </a:cubicBezTo>
                <a:cubicBezTo>
                  <a:pt x="735" y="849"/>
                  <a:pt x="787" y="646"/>
                  <a:pt x="800" y="456"/>
                </a:cubicBezTo>
                <a:cubicBezTo>
                  <a:pt x="812" y="274"/>
                  <a:pt x="788" y="116"/>
                  <a:pt x="730" y="0"/>
                </a:cubicBezTo>
                <a:cubicBezTo>
                  <a:pt x="730" y="0"/>
                  <a:pt x="730" y="0"/>
                  <a:pt x="730" y="0"/>
                </a:cubicBezTo>
                <a:cubicBezTo>
                  <a:pt x="789" y="116"/>
                  <a:pt x="813" y="274"/>
                  <a:pt x="801" y="456"/>
                </a:cubicBezTo>
                <a:cubicBezTo>
                  <a:pt x="788" y="646"/>
                  <a:pt x="736" y="849"/>
                  <a:pt x="652" y="1043"/>
                </a:cubicBezTo>
                <a:cubicBezTo>
                  <a:pt x="612" y="1135"/>
                  <a:pt x="566" y="1224"/>
                  <a:pt x="513" y="1307"/>
                </a:cubicBezTo>
                <a:cubicBezTo>
                  <a:pt x="462" y="1389"/>
                  <a:pt x="406" y="1464"/>
                  <a:pt x="346" y="1533"/>
                </a:cubicBezTo>
                <a:cubicBezTo>
                  <a:pt x="292" y="1594"/>
                  <a:pt x="235" y="1649"/>
                  <a:pt x="176" y="1697"/>
                </a:cubicBezTo>
                <a:cubicBezTo>
                  <a:pt x="119" y="1744"/>
                  <a:pt x="60" y="1784"/>
                  <a:pt x="0" y="18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49"/>
          <p:cNvSpPr/>
          <p:nvPr/>
        </p:nvSpPr>
        <p:spPr bwMode="auto">
          <a:xfrm>
            <a:off x="5141913" y="314325"/>
            <a:ext cx="1485900" cy="3271838"/>
          </a:xfrm>
          <a:custGeom>
            <a:avLst/>
            <a:gdLst>
              <a:gd name="T0" fmla="*/ 0 w 578"/>
              <a:gd name="T1" fmla="*/ 1273 h 1273"/>
              <a:gd name="T2" fmla="*/ 0 w 578"/>
              <a:gd name="T3" fmla="*/ 1272 h 1273"/>
              <a:gd name="T4" fmla="*/ 216 w 578"/>
              <a:gd name="T5" fmla="*/ 1134 h 1273"/>
              <a:gd name="T6" fmla="*/ 437 w 578"/>
              <a:gd name="T7" fmla="*/ 825 h 1273"/>
              <a:gd name="T8" fmla="*/ 565 w 578"/>
              <a:gd name="T9" fmla="*/ 379 h 1273"/>
              <a:gd name="T10" fmla="*/ 484 w 578"/>
              <a:gd name="T11" fmla="*/ 0 h 1273"/>
              <a:gd name="T12" fmla="*/ 484 w 578"/>
              <a:gd name="T13" fmla="*/ 0 h 1273"/>
              <a:gd name="T14" fmla="*/ 566 w 578"/>
              <a:gd name="T15" fmla="*/ 379 h 1273"/>
              <a:gd name="T16" fmla="*/ 438 w 578"/>
              <a:gd name="T17" fmla="*/ 825 h 1273"/>
              <a:gd name="T18" fmla="*/ 217 w 578"/>
              <a:gd name="T19" fmla="*/ 1134 h 1273"/>
              <a:gd name="T20" fmla="*/ 0 w 578"/>
              <a:gd name="T21" fmla="*/ 1273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1273">
                <a:moveTo>
                  <a:pt x="0" y="1273"/>
                </a:moveTo>
                <a:cubicBezTo>
                  <a:pt x="0" y="1272"/>
                  <a:pt x="0" y="1272"/>
                  <a:pt x="0" y="1272"/>
                </a:cubicBezTo>
                <a:cubicBezTo>
                  <a:pt x="71" y="1249"/>
                  <a:pt x="146" y="1201"/>
                  <a:pt x="216" y="1134"/>
                </a:cubicBezTo>
                <a:cubicBezTo>
                  <a:pt x="301" y="1053"/>
                  <a:pt x="377" y="946"/>
                  <a:pt x="437" y="825"/>
                </a:cubicBezTo>
                <a:cubicBezTo>
                  <a:pt x="509" y="680"/>
                  <a:pt x="553" y="525"/>
                  <a:pt x="565" y="379"/>
                </a:cubicBezTo>
                <a:cubicBezTo>
                  <a:pt x="577" y="219"/>
                  <a:pt x="548" y="85"/>
                  <a:pt x="484" y="0"/>
                </a:cubicBezTo>
                <a:cubicBezTo>
                  <a:pt x="484" y="0"/>
                  <a:pt x="484" y="0"/>
                  <a:pt x="484" y="0"/>
                </a:cubicBezTo>
                <a:cubicBezTo>
                  <a:pt x="549" y="84"/>
                  <a:pt x="578" y="219"/>
                  <a:pt x="566" y="379"/>
                </a:cubicBezTo>
                <a:cubicBezTo>
                  <a:pt x="554" y="526"/>
                  <a:pt x="510" y="680"/>
                  <a:pt x="438" y="825"/>
                </a:cubicBezTo>
                <a:cubicBezTo>
                  <a:pt x="378" y="947"/>
                  <a:pt x="301" y="1054"/>
                  <a:pt x="217" y="1134"/>
                </a:cubicBezTo>
                <a:cubicBezTo>
                  <a:pt x="146" y="1202"/>
                  <a:pt x="71" y="1250"/>
                  <a:pt x="0" y="127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52"/>
          <p:cNvSpPr/>
          <p:nvPr/>
        </p:nvSpPr>
        <p:spPr bwMode="auto">
          <a:xfrm>
            <a:off x="4495800" y="-134938"/>
            <a:ext cx="1890713" cy="1108075"/>
          </a:xfrm>
          <a:custGeom>
            <a:avLst/>
            <a:gdLst>
              <a:gd name="T0" fmla="*/ 1 w 735"/>
              <a:gd name="T1" fmla="*/ 431 h 431"/>
              <a:gd name="T2" fmla="*/ 0 w 735"/>
              <a:gd name="T3" fmla="*/ 430 h 431"/>
              <a:gd name="T4" fmla="*/ 97 w 735"/>
              <a:gd name="T5" fmla="*/ 260 h 431"/>
              <a:gd name="T6" fmla="*/ 269 w 735"/>
              <a:gd name="T7" fmla="*/ 85 h 431"/>
              <a:gd name="T8" fmla="*/ 507 w 735"/>
              <a:gd name="T9" fmla="*/ 8 h 431"/>
              <a:gd name="T10" fmla="*/ 735 w 735"/>
              <a:gd name="T11" fmla="*/ 175 h 431"/>
              <a:gd name="T12" fmla="*/ 734 w 735"/>
              <a:gd name="T13" fmla="*/ 175 h 431"/>
              <a:gd name="T14" fmla="*/ 507 w 735"/>
              <a:gd name="T15" fmla="*/ 9 h 431"/>
              <a:gd name="T16" fmla="*/ 269 w 735"/>
              <a:gd name="T17" fmla="*/ 85 h 431"/>
              <a:gd name="T18" fmla="*/ 98 w 735"/>
              <a:gd name="T19" fmla="*/ 261 h 431"/>
              <a:gd name="T20" fmla="*/ 1 w 735"/>
              <a:gd name="T21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5" h="431">
                <a:moveTo>
                  <a:pt x="1" y="431"/>
                </a:moveTo>
                <a:cubicBezTo>
                  <a:pt x="0" y="430"/>
                  <a:pt x="0" y="430"/>
                  <a:pt x="0" y="430"/>
                </a:cubicBezTo>
                <a:cubicBezTo>
                  <a:pt x="27" y="370"/>
                  <a:pt x="60" y="313"/>
                  <a:pt x="97" y="260"/>
                </a:cubicBezTo>
                <a:cubicBezTo>
                  <a:pt x="149" y="188"/>
                  <a:pt x="207" y="129"/>
                  <a:pt x="269" y="85"/>
                </a:cubicBezTo>
                <a:cubicBezTo>
                  <a:pt x="325" y="45"/>
                  <a:pt x="411" y="0"/>
                  <a:pt x="507" y="8"/>
                </a:cubicBezTo>
                <a:cubicBezTo>
                  <a:pt x="596" y="15"/>
                  <a:pt x="684" y="79"/>
                  <a:pt x="735" y="175"/>
                </a:cubicBezTo>
                <a:cubicBezTo>
                  <a:pt x="734" y="175"/>
                  <a:pt x="734" y="175"/>
                  <a:pt x="734" y="175"/>
                </a:cubicBezTo>
                <a:cubicBezTo>
                  <a:pt x="683" y="80"/>
                  <a:pt x="596" y="16"/>
                  <a:pt x="507" y="9"/>
                </a:cubicBezTo>
                <a:cubicBezTo>
                  <a:pt x="412" y="1"/>
                  <a:pt x="325" y="46"/>
                  <a:pt x="269" y="85"/>
                </a:cubicBezTo>
                <a:cubicBezTo>
                  <a:pt x="207" y="129"/>
                  <a:pt x="150" y="188"/>
                  <a:pt x="98" y="261"/>
                </a:cubicBezTo>
                <a:cubicBezTo>
                  <a:pt x="61" y="313"/>
                  <a:pt x="28" y="370"/>
                  <a:pt x="1" y="43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53"/>
          <p:cNvSpPr/>
          <p:nvPr/>
        </p:nvSpPr>
        <p:spPr bwMode="auto">
          <a:xfrm>
            <a:off x="5403850" y="314325"/>
            <a:ext cx="1200150" cy="3603626"/>
          </a:xfrm>
          <a:custGeom>
            <a:avLst/>
            <a:gdLst>
              <a:gd name="T0" fmla="*/ 1 w 467"/>
              <a:gd name="T1" fmla="*/ 1402 h 1402"/>
              <a:gd name="T2" fmla="*/ 0 w 467"/>
              <a:gd name="T3" fmla="*/ 1401 h 1402"/>
              <a:gd name="T4" fmla="*/ 218 w 467"/>
              <a:gd name="T5" fmla="*/ 1146 h 1402"/>
              <a:gd name="T6" fmla="*/ 397 w 467"/>
              <a:gd name="T7" fmla="*/ 766 h 1402"/>
              <a:gd name="T8" fmla="*/ 465 w 467"/>
              <a:gd name="T9" fmla="*/ 335 h 1402"/>
              <a:gd name="T10" fmla="*/ 382 w 467"/>
              <a:gd name="T11" fmla="*/ 0 h 1402"/>
              <a:gd name="T12" fmla="*/ 382 w 467"/>
              <a:gd name="T13" fmla="*/ 0 h 1402"/>
              <a:gd name="T14" fmla="*/ 466 w 467"/>
              <a:gd name="T15" fmla="*/ 335 h 1402"/>
              <a:gd name="T16" fmla="*/ 449 w 467"/>
              <a:gd name="T17" fmla="*/ 550 h 1402"/>
              <a:gd name="T18" fmla="*/ 397 w 467"/>
              <a:gd name="T19" fmla="*/ 766 h 1402"/>
              <a:gd name="T20" fmla="*/ 219 w 467"/>
              <a:gd name="T21" fmla="*/ 1146 h 1402"/>
              <a:gd name="T22" fmla="*/ 1 w 467"/>
              <a:gd name="T23" fmla="*/ 1402 h 1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7" h="1402">
                <a:moveTo>
                  <a:pt x="1" y="1402"/>
                </a:moveTo>
                <a:cubicBezTo>
                  <a:pt x="0" y="1401"/>
                  <a:pt x="0" y="1401"/>
                  <a:pt x="0" y="1401"/>
                </a:cubicBezTo>
                <a:cubicBezTo>
                  <a:pt x="80" y="1333"/>
                  <a:pt x="153" y="1247"/>
                  <a:pt x="218" y="1146"/>
                </a:cubicBezTo>
                <a:cubicBezTo>
                  <a:pt x="294" y="1030"/>
                  <a:pt x="354" y="902"/>
                  <a:pt x="397" y="766"/>
                </a:cubicBezTo>
                <a:cubicBezTo>
                  <a:pt x="443" y="619"/>
                  <a:pt x="467" y="470"/>
                  <a:pt x="465" y="335"/>
                </a:cubicBezTo>
                <a:cubicBezTo>
                  <a:pt x="463" y="198"/>
                  <a:pt x="434" y="83"/>
                  <a:pt x="382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435" y="82"/>
                  <a:pt x="463" y="198"/>
                  <a:pt x="466" y="335"/>
                </a:cubicBezTo>
                <a:cubicBezTo>
                  <a:pt x="467" y="404"/>
                  <a:pt x="461" y="477"/>
                  <a:pt x="449" y="550"/>
                </a:cubicBezTo>
                <a:cubicBezTo>
                  <a:pt x="438" y="621"/>
                  <a:pt x="420" y="694"/>
                  <a:pt x="397" y="766"/>
                </a:cubicBezTo>
                <a:cubicBezTo>
                  <a:pt x="354" y="903"/>
                  <a:pt x="294" y="1030"/>
                  <a:pt x="219" y="1146"/>
                </a:cubicBezTo>
                <a:cubicBezTo>
                  <a:pt x="154" y="1247"/>
                  <a:pt x="80" y="1333"/>
                  <a:pt x="1" y="140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54"/>
          <p:cNvSpPr/>
          <p:nvPr/>
        </p:nvSpPr>
        <p:spPr bwMode="auto">
          <a:xfrm>
            <a:off x="5116513" y="85725"/>
            <a:ext cx="1312863" cy="228600"/>
          </a:xfrm>
          <a:custGeom>
            <a:avLst/>
            <a:gdLst>
              <a:gd name="T0" fmla="*/ 1 w 511"/>
              <a:gd name="T1" fmla="*/ 70 h 89"/>
              <a:gd name="T2" fmla="*/ 0 w 511"/>
              <a:gd name="T3" fmla="*/ 70 h 89"/>
              <a:gd name="T4" fmla="*/ 35 w 511"/>
              <a:gd name="T5" fmla="*/ 62 h 89"/>
              <a:gd name="T6" fmla="*/ 364 w 511"/>
              <a:gd name="T7" fmla="*/ 7 h 89"/>
              <a:gd name="T8" fmla="*/ 489 w 511"/>
              <a:gd name="T9" fmla="*/ 14 h 89"/>
              <a:gd name="T10" fmla="*/ 507 w 511"/>
              <a:gd name="T11" fmla="*/ 35 h 89"/>
              <a:gd name="T12" fmla="*/ 494 w 511"/>
              <a:gd name="T13" fmla="*/ 89 h 89"/>
              <a:gd name="T14" fmla="*/ 494 w 511"/>
              <a:gd name="T15" fmla="*/ 89 h 89"/>
              <a:gd name="T16" fmla="*/ 506 w 511"/>
              <a:gd name="T17" fmla="*/ 35 h 89"/>
              <a:gd name="T18" fmla="*/ 488 w 511"/>
              <a:gd name="T19" fmla="*/ 15 h 89"/>
              <a:gd name="T20" fmla="*/ 364 w 511"/>
              <a:gd name="T21" fmla="*/ 8 h 89"/>
              <a:gd name="T22" fmla="*/ 35 w 511"/>
              <a:gd name="T23" fmla="*/ 63 h 89"/>
              <a:gd name="T24" fmla="*/ 1 w 511"/>
              <a:gd name="T25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89">
                <a:moveTo>
                  <a:pt x="1" y="70"/>
                </a:moveTo>
                <a:cubicBezTo>
                  <a:pt x="0" y="70"/>
                  <a:pt x="0" y="70"/>
                  <a:pt x="0" y="70"/>
                </a:cubicBezTo>
                <a:cubicBezTo>
                  <a:pt x="12" y="67"/>
                  <a:pt x="23" y="65"/>
                  <a:pt x="35" y="62"/>
                </a:cubicBezTo>
                <a:cubicBezTo>
                  <a:pt x="150" y="38"/>
                  <a:pt x="259" y="16"/>
                  <a:pt x="364" y="7"/>
                </a:cubicBezTo>
                <a:cubicBezTo>
                  <a:pt x="408" y="3"/>
                  <a:pt x="457" y="0"/>
                  <a:pt x="489" y="14"/>
                </a:cubicBezTo>
                <a:cubicBezTo>
                  <a:pt x="498" y="18"/>
                  <a:pt x="504" y="25"/>
                  <a:pt x="507" y="35"/>
                </a:cubicBezTo>
                <a:cubicBezTo>
                  <a:pt x="511" y="51"/>
                  <a:pt x="507" y="71"/>
                  <a:pt x="494" y="89"/>
                </a:cubicBezTo>
                <a:cubicBezTo>
                  <a:pt x="494" y="89"/>
                  <a:pt x="494" y="89"/>
                  <a:pt x="494" y="89"/>
                </a:cubicBezTo>
                <a:cubicBezTo>
                  <a:pt x="506" y="70"/>
                  <a:pt x="510" y="51"/>
                  <a:pt x="506" y="35"/>
                </a:cubicBezTo>
                <a:cubicBezTo>
                  <a:pt x="503" y="26"/>
                  <a:pt x="497" y="19"/>
                  <a:pt x="488" y="15"/>
                </a:cubicBezTo>
                <a:cubicBezTo>
                  <a:pt x="457" y="1"/>
                  <a:pt x="408" y="4"/>
                  <a:pt x="364" y="8"/>
                </a:cubicBezTo>
                <a:cubicBezTo>
                  <a:pt x="259" y="17"/>
                  <a:pt x="150" y="39"/>
                  <a:pt x="35" y="63"/>
                </a:cubicBezTo>
                <a:cubicBezTo>
                  <a:pt x="24" y="66"/>
                  <a:pt x="12" y="68"/>
                  <a:pt x="1" y="7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55"/>
          <p:cNvSpPr/>
          <p:nvPr/>
        </p:nvSpPr>
        <p:spPr bwMode="auto">
          <a:xfrm>
            <a:off x="3079750" y="314325"/>
            <a:ext cx="3306763" cy="2249488"/>
          </a:xfrm>
          <a:custGeom>
            <a:avLst/>
            <a:gdLst>
              <a:gd name="T0" fmla="*/ 0 w 1286"/>
              <a:gd name="T1" fmla="*/ 875 h 875"/>
              <a:gd name="T2" fmla="*/ 0 w 1286"/>
              <a:gd name="T3" fmla="*/ 875 h 875"/>
              <a:gd name="T4" fmla="*/ 491 w 1286"/>
              <a:gd name="T5" fmla="*/ 640 h 875"/>
              <a:gd name="T6" fmla="*/ 713 w 1286"/>
              <a:gd name="T7" fmla="*/ 515 h 875"/>
              <a:gd name="T8" fmla="*/ 813 w 1286"/>
              <a:gd name="T9" fmla="*/ 452 h 875"/>
              <a:gd name="T10" fmla="*/ 842 w 1286"/>
              <a:gd name="T11" fmla="*/ 434 h 875"/>
              <a:gd name="T12" fmla="*/ 904 w 1286"/>
              <a:gd name="T13" fmla="*/ 391 h 875"/>
              <a:gd name="T14" fmla="*/ 999 w 1286"/>
              <a:gd name="T15" fmla="*/ 316 h 875"/>
              <a:gd name="T16" fmla="*/ 1058 w 1286"/>
              <a:gd name="T17" fmla="*/ 274 h 875"/>
              <a:gd name="T18" fmla="*/ 1173 w 1286"/>
              <a:gd name="T19" fmla="*/ 168 h 875"/>
              <a:gd name="T20" fmla="*/ 1286 w 1286"/>
              <a:gd name="T21" fmla="*/ 0 h 875"/>
              <a:gd name="T22" fmla="*/ 1286 w 1286"/>
              <a:gd name="T23" fmla="*/ 0 h 875"/>
              <a:gd name="T24" fmla="*/ 1173 w 1286"/>
              <a:gd name="T25" fmla="*/ 169 h 875"/>
              <a:gd name="T26" fmla="*/ 1059 w 1286"/>
              <a:gd name="T27" fmla="*/ 274 h 875"/>
              <a:gd name="T28" fmla="*/ 999 w 1286"/>
              <a:gd name="T29" fmla="*/ 317 h 875"/>
              <a:gd name="T30" fmla="*/ 904 w 1286"/>
              <a:gd name="T31" fmla="*/ 391 h 875"/>
              <a:gd name="T32" fmla="*/ 843 w 1286"/>
              <a:gd name="T33" fmla="*/ 435 h 875"/>
              <a:gd name="T34" fmla="*/ 813 w 1286"/>
              <a:gd name="T35" fmla="*/ 453 h 875"/>
              <a:gd name="T36" fmla="*/ 713 w 1286"/>
              <a:gd name="T37" fmla="*/ 515 h 875"/>
              <a:gd name="T38" fmla="*/ 491 w 1286"/>
              <a:gd name="T39" fmla="*/ 641 h 875"/>
              <a:gd name="T40" fmla="*/ 0 w 1286"/>
              <a:gd name="T41" fmla="*/ 875 h 875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7768 w 10000"/>
              <a:gd name="connsiteY7" fmla="*/ 3611 h 10000"/>
              <a:gd name="connsiteX8" fmla="*/ 8227 w 10000"/>
              <a:gd name="connsiteY8" fmla="*/ 3131 h 10000"/>
              <a:gd name="connsiteX9" fmla="*/ 9121 w 10000"/>
              <a:gd name="connsiteY9" fmla="*/ 1920 h 10000"/>
              <a:gd name="connsiteX10" fmla="*/ 10000 w 10000"/>
              <a:gd name="connsiteY10" fmla="*/ 0 h 10000"/>
              <a:gd name="connsiteX11" fmla="*/ 10000 w 10000"/>
              <a:gd name="connsiteY11" fmla="*/ 0 h 10000"/>
              <a:gd name="connsiteX12" fmla="*/ 9121 w 10000"/>
              <a:gd name="connsiteY12" fmla="*/ 1931 h 10000"/>
              <a:gd name="connsiteX13" fmla="*/ 8235 w 10000"/>
              <a:gd name="connsiteY13" fmla="*/ 3131 h 10000"/>
              <a:gd name="connsiteX14" fmla="*/ 7030 w 10000"/>
              <a:gd name="connsiteY14" fmla="*/ 4469 h 10000"/>
              <a:gd name="connsiteX15" fmla="*/ 6555 w 10000"/>
              <a:gd name="connsiteY15" fmla="*/ 4971 h 10000"/>
              <a:gd name="connsiteX16" fmla="*/ 6322 w 10000"/>
              <a:gd name="connsiteY16" fmla="*/ 5177 h 10000"/>
              <a:gd name="connsiteX17" fmla="*/ 5544 w 10000"/>
              <a:gd name="connsiteY17" fmla="*/ 5886 h 10000"/>
              <a:gd name="connsiteX18" fmla="*/ 3818 w 10000"/>
              <a:gd name="connsiteY18" fmla="*/ 7326 h 10000"/>
              <a:gd name="connsiteX19" fmla="*/ 0 w 10000"/>
              <a:gd name="connsiteY19" fmla="*/ 10000 h 10000"/>
              <a:gd name="connsiteX0-1" fmla="*/ 0 w 10000"/>
              <a:gd name="connsiteY0-2" fmla="*/ 10000 h 10000"/>
              <a:gd name="connsiteX1-3" fmla="*/ 0 w 10000"/>
              <a:gd name="connsiteY1-4" fmla="*/ 10000 h 10000"/>
              <a:gd name="connsiteX2-5" fmla="*/ 3818 w 10000"/>
              <a:gd name="connsiteY2-6" fmla="*/ 7314 h 10000"/>
              <a:gd name="connsiteX3-7" fmla="*/ 5544 w 10000"/>
              <a:gd name="connsiteY3-8" fmla="*/ 5886 h 10000"/>
              <a:gd name="connsiteX4-9" fmla="*/ 6322 w 10000"/>
              <a:gd name="connsiteY4-10" fmla="*/ 5166 h 10000"/>
              <a:gd name="connsiteX5-11" fmla="*/ 6547 w 10000"/>
              <a:gd name="connsiteY5-12" fmla="*/ 4960 h 10000"/>
              <a:gd name="connsiteX6-13" fmla="*/ 7030 w 10000"/>
              <a:gd name="connsiteY6-14" fmla="*/ 4469 h 10000"/>
              <a:gd name="connsiteX7-15" fmla="*/ 8227 w 10000"/>
              <a:gd name="connsiteY7-16" fmla="*/ 3131 h 10000"/>
              <a:gd name="connsiteX8-17" fmla="*/ 9121 w 10000"/>
              <a:gd name="connsiteY8-18" fmla="*/ 1920 h 10000"/>
              <a:gd name="connsiteX9-19" fmla="*/ 10000 w 10000"/>
              <a:gd name="connsiteY9-20" fmla="*/ 0 h 10000"/>
              <a:gd name="connsiteX10-21" fmla="*/ 10000 w 10000"/>
              <a:gd name="connsiteY10-22" fmla="*/ 0 h 10000"/>
              <a:gd name="connsiteX11-23" fmla="*/ 9121 w 10000"/>
              <a:gd name="connsiteY11-24" fmla="*/ 1931 h 10000"/>
              <a:gd name="connsiteX12-25" fmla="*/ 8235 w 10000"/>
              <a:gd name="connsiteY12-26" fmla="*/ 3131 h 10000"/>
              <a:gd name="connsiteX13-27" fmla="*/ 7030 w 10000"/>
              <a:gd name="connsiteY13-28" fmla="*/ 4469 h 10000"/>
              <a:gd name="connsiteX14-29" fmla="*/ 6555 w 10000"/>
              <a:gd name="connsiteY14-30" fmla="*/ 4971 h 10000"/>
              <a:gd name="connsiteX15-31" fmla="*/ 6322 w 10000"/>
              <a:gd name="connsiteY15-32" fmla="*/ 5177 h 10000"/>
              <a:gd name="connsiteX16-33" fmla="*/ 5544 w 10000"/>
              <a:gd name="connsiteY16-34" fmla="*/ 5886 h 10000"/>
              <a:gd name="connsiteX17-35" fmla="*/ 3818 w 10000"/>
              <a:gd name="connsiteY17-36" fmla="*/ 7326 h 10000"/>
              <a:gd name="connsiteX18-37" fmla="*/ 0 w 10000"/>
              <a:gd name="connsiteY18-38" fmla="*/ 10000 h 10000"/>
              <a:gd name="connsiteX0-39" fmla="*/ 0 w 10000"/>
              <a:gd name="connsiteY0-40" fmla="*/ 10000 h 10000"/>
              <a:gd name="connsiteX1-41" fmla="*/ 0 w 10000"/>
              <a:gd name="connsiteY1-42" fmla="*/ 10000 h 10000"/>
              <a:gd name="connsiteX2-43" fmla="*/ 3818 w 10000"/>
              <a:gd name="connsiteY2-44" fmla="*/ 7314 h 10000"/>
              <a:gd name="connsiteX3-45" fmla="*/ 5544 w 10000"/>
              <a:gd name="connsiteY3-46" fmla="*/ 5886 h 10000"/>
              <a:gd name="connsiteX4-47" fmla="*/ 6322 w 10000"/>
              <a:gd name="connsiteY4-48" fmla="*/ 5166 h 10000"/>
              <a:gd name="connsiteX5-49" fmla="*/ 6547 w 10000"/>
              <a:gd name="connsiteY5-50" fmla="*/ 4960 h 10000"/>
              <a:gd name="connsiteX6-51" fmla="*/ 7030 w 10000"/>
              <a:gd name="connsiteY6-52" fmla="*/ 4469 h 10000"/>
              <a:gd name="connsiteX7-53" fmla="*/ 8227 w 10000"/>
              <a:gd name="connsiteY7-54" fmla="*/ 3131 h 10000"/>
              <a:gd name="connsiteX8-55" fmla="*/ 9121 w 10000"/>
              <a:gd name="connsiteY8-56" fmla="*/ 1920 h 10000"/>
              <a:gd name="connsiteX9-57" fmla="*/ 10000 w 10000"/>
              <a:gd name="connsiteY9-58" fmla="*/ 0 h 10000"/>
              <a:gd name="connsiteX10-59" fmla="*/ 10000 w 10000"/>
              <a:gd name="connsiteY10-60" fmla="*/ 0 h 10000"/>
              <a:gd name="connsiteX11-61" fmla="*/ 9121 w 10000"/>
              <a:gd name="connsiteY11-62" fmla="*/ 1931 h 10000"/>
              <a:gd name="connsiteX12-63" fmla="*/ 8235 w 10000"/>
              <a:gd name="connsiteY12-64" fmla="*/ 3131 h 10000"/>
              <a:gd name="connsiteX13-65" fmla="*/ 7030 w 10000"/>
              <a:gd name="connsiteY13-66" fmla="*/ 4469 h 10000"/>
              <a:gd name="connsiteX14-67" fmla="*/ 6322 w 10000"/>
              <a:gd name="connsiteY14-68" fmla="*/ 5177 h 10000"/>
              <a:gd name="connsiteX15-69" fmla="*/ 5544 w 10000"/>
              <a:gd name="connsiteY15-70" fmla="*/ 5886 h 10000"/>
              <a:gd name="connsiteX16-71" fmla="*/ 3818 w 10000"/>
              <a:gd name="connsiteY16-72" fmla="*/ 7326 h 10000"/>
              <a:gd name="connsiteX17-73" fmla="*/ 0 w 10000"/>
              <a:gd name="connsiteY17-74" fmla="*/ 10000 h 10000"/>
              <a:gd name="connsiteX0-75" fmla="*/ 0 w 10000"/>
              <a:gd name="connsiteY0-76" fmla="*/ 10000 h 10000"/>
              <a:gd name="connsiteX1-77" fmla="*/ 0 w 10000"/>
              <a:gd name="connsiteY1-78" fmla="*/ 10000 h 10000"/>
              <a:gd name="connsiteX2-79" fmla="*/ 3818 w 10000"/>
              <a:gd name="connsiteY2-80" fmla="*/ 7314 h 10000"/>
              <a:gd name="connsiteX3-81" fmla="*/ 5544 w 10000"/>
              <a:gd name="connsiteY3-82" fmla="*/ 5886 h 10000"/>
              <a:gd name="connsiteX4-83" fmla="*/ 6322 w 10000"/>
              <a:gd name="connsiteY4-84" fmla="*/ 5166 h 10000"/>
              <a:gd name="connsiteX5-85" fmla="*/ 7030 w 10000"/>
              <a:gd name="connsiteY5-86" fmla="*/ 4469 h 10000"/>
              <a:gd name="connsiteX6-87" fmla="*/ 8227 w 10000"/>
              <a:gd name="connsiteY6-88" fmla="*/ 3131 h 10000"/>
              <a:gd name="connsiteX7-89" fmla="*/ 9121 w 10000"/>
              <a:gd name="connsiteY7-90" fmla="*/ 1920 h 10000"/>
              <a:gd name="connsiteX8-91" fmla="*/ 10000 w 10000"/>
              <a:gd name="connsiteY8-92" fmla="*/ 0 h 10000"/>
              <a:gd name="connsiteX9-93" fmla="*/ 10000 w 10000"/>
              <a:gd name="connsiteY9-94" fmla="*/ 0 h 10000"/>
              <a:gd name="connsiteX10-95" fmla="*/ 9121 w 10000"/>
              <a:gd name="connsiteY10-96" fmla="*/ 1931 h 10000"/>
              <a:gd name="connsiteX11-97" fmla="*/ 8235 w 10000"/>
              <a:gd name="connsiteY11-98" fmla="*/ 3131 h 10000"/>
              <a:gd name="connsiteX12-99" fmla="*/ 7030 w 10000"/>
              <a:gd name="connsiteY12-100" fmla="*/ 4469 h 10000"/>
              <a:gd name="connsiteX13-101" fmla="*/ 6322 w 10000"/>
              <a:gd name="connsiteY13-102" fmla="*/ 5177 h 10000"/>
              <a:gd name="connsiteX14-103" fmla="*/ 5544 w 10000"/>
              <a:gd name="connsiteY14-104" fmla="*/ 5886 h 10000"/>
              <a:gd name="connsiteX15-105" fmla="*/ 3818 w 10000"/>
              <a:gd name="connsiteY15-106" fmla="*/ 7326 h 10000"/>
              <a:gd name="connsiteX16-107" fmla="*/ 0 w 10000"/>
              <a:gd name="connsiteY16-108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10000"/>
                </a:lnTo>
                <a:cubicBezTo>
                  <a:pt x="1337" y="9166"/>
                  <a:pt x="2621" y="8263"/>
                  <a:pt x="3818" y="7314"/>
                </a:cubicBezTo>
                <a:cubicBezTo>
                  <a:pt x="4417" y="6846"/>
                  <a:pt x="5000" y="6366"/>
                  <a:pt x="5544" y="5886"/>
                </a:cubicBezTo>
                <a:cubicBezTo>
                  <a:pt x="5801" y="5657"/>
                  <a:pt x="6074" y="5402"/>
                  <a:pt x="6322" y="5166"/>
                </a:cubicBezTo>
                <a:cubicBezTo>
                  <a:pt x="6570" y="4930"/>
                  <a:pt x="6713" y="4808"/>
                  <a:pt x="7030" y="4469"/>
                </a:cubicBezTo>
                <a:cubicBezTo>
                  <a:pt x="7347" y="4130"/>
                  <a:pt x="7879" y="3556"/>
                  <a:pt x="8227" y="3131"/>
                </a:cubicBezTo>
                <a:cubicBezTo>
                  <a:pt x="8576" y="2706"/>
                  <a:pt x="8872" y="2309"/>
                  <a:pt x="9121" y="1920"/>
                </a:cubicBezTo>
                <a:cubicBezTo>
                  <a:pt x="9580" y="1211"/>
                  <a:pt x="9876" y="560"/>
                  <a:pt x="10000" y="0"/>
                </a:cubicBezTo>
                <a:lnTo>
                  <a:pt x="10000" y="0"/>
                </a:lnTo>
                <a:cubicBezTo>
                  <a:pt x="9883" y="560"/>
                  <a:pt x="9588" y="1211"/>
                  <a:pt x="9121" y="1931"/>
                </a:cubicBezTo>
                <a:cubicBezTo>
                  <a:pt x="8872" y="2320"/>
                  <a:pt x="8577" y="2720"/>
                  <a:pt x="8235" y="3131"/>
                </a:cubicBezTo>
                <a:cubicBezTo>
                  <a:pt x="7887" y="3554"/>
                  <a:pt x="7310" y="4162"/>
                  <a:pt x="7030" y="4469"/>
                </a:cubicBezTo>
                <a:cubicBezTo>
                  <a:pt x="6711" y="4810"/>
                  <a:pt x="6570" y="4941"/>
                  <a:pt x="6322" y="5177"/>
                </a:cubicBezTo>
                <a:cubicBezTo>
                  <a:pt x="6065" y="5417"/>
                  <a:pt x="5801" y="5657"/>
                  <a:pt x="5544" y="5886"/>
                </a:cubicBezTo>
                <a:cubicBezTo>
                  <a:pt x="5000" y="6366"/>
                  <a:pt x="4425" y="6857"/>
                  <a:pt x="3818" y="7326"/>
                </a:cubicBezTo>
                <a:cubicBezTo>
                  <a:pt x="2621" y="8263"/>
                  <a:pt x="1337" y="9166"/>
                  <a:pt x="0" y="1000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56"/>
          <p:cNvSpPr/>
          <p:nvPr/>
        </p:nvSpPr>
        <p:spPr bwMode="auto">
          <a:xfrm>
            <a:off x="4378325" y="314325"/>
            <a:ext cx="2008188" cy="1436688"/>
          </a:xfrm>
          <a:custGeom>
            <a:avLst/>
            <a:gdLst>
              <a:gd name="T0" fmla="*/ 0 w 781"/>
              <a:gd name="T1" fmla="*/ 559 h 559"/>
              <a:gd name="T2" fmla="*/ 0 w 781"/>
              <a:gd name="T3" fmla="*/ 558 h 559"/>
              <a:gd name="T4" fmla="*/ 163 w 781"/>
              <a:gd name="T5" fmla="*/ 446 h 559"/>
              <a:gd name="T6" fmla="*/ 273 w 781"/>
              <a:gd name="T7" fmla="*/ 369 h 559"/>
              <a:gd name="T8" fmla="*/ 511 w 781"/>
              <a:gd name="T9" fmla="*/ 205 h 559"/>
              <a:gd name="T10" fmla="*/ 685 w 781"/>
              <a:gd name="T11" fmla="*/ 79 h 559"/>
              <a:gd name="T12" fmla="*/ 781 w 781"/>
              <a:gd name="T13" fmla="*/ 0 h 559"/>
              <a:gd name="T14" fmla="*/ 781 w 781"/>
              <a:gd name="T15" fmla="*/ 0 h 559"/>
              <a:gd name="T16" fmla="*/ 685 w 781"/>
              <a:gd name="T17" fmla="*/ 80 h 559"/>
              <a:gd name="T18" fmla="*/ 511 w 781"/>
              <a:gd name="T19" fmla="*/ 205 h 559"/>
              <a:gd name="T20" fmla="*/ 274 w 781"/>
              <a:gd name="T21" fmla="*/ 370 h 559"/>
              <a:gd name="T22" fmla="*/ 163 w 781"/>
              <a:gd name="T23" fmla="*/ 446 h 559"/>
              <a:gd name="T24" fmla="*/ 0 w 781"/>
              <a:gd name="T25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1" h="559">
                <a:moveTo>
                  <a:pt x="0" y="559"/>
                </a:moveTo>
                <a:cubicBezTo>
                  <a:pt x="0" y="558"/>
                  <a:pt x="0" y="558"/>
                  <a:pt x="0" y="558"/>
                </a:cubicBezTo>
                <a:cubicBezTo>
                  <a:pt x="55" y="520"/>
                  <a:pt x="110" y="482"/>
                  <a:pt x="163" y="446"/>
                </a:cubicBezTo>
                <a:cubicBezTo>
                  <a:pt x="199" y="420"/>
                  <a:pt x="237" y="395"/>
                  <a:pt x="273" y="369"/>
                </a:cubicBezTo>
                <a:cubicBezTo>
                  <a:pt x="347" y="319"/>
                  <a:pt x="433" y="260"/>
                  <a:pt x="511" y="205"/>
                </a:cubicBezTo>
                <a:cubicBezTo>
                  <a:pt x="582" y="155"/>
                  <a:pt x="639" y="114"/>
                  <a:pt x="685" y="79"/>
                </a:cubicBezTo>
                <a:cubicBezTo>
                  <a:pt x="720" y="52"/>
                  <a:pt x="757" y="24"/>
                  <a:pt x="781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57" y="24"/>
                  <a:pt x="721" y="53"/>
                  <a:pt x="685" y="80"/>
                </a:cubicBezTo>
                <a:cubicBezTo>
                  <a:pt x="639" y="114"/>
                  <a:pt x="582" y="155"/>
                  <a:pt x="511" y="205"/>
                </a:cubicBezTo>
                <a:cubicBezTo>
                  <a:pt x="433" y="260"/>
                  <a:pt x="347" y="319"/>
                  <a:pt x="274" y="370"/>
                </a:cubicBezTo>
                <a:cubicBezTo>
                  <a:pt x="237" y="395"/>
                  <a:pt x="200" y="421"/>
                  <a:pt x="163" y="446"/>
                </a:cubicBezTo>
                <a:cubicBezTo>
                  <a:pt x="110" y="483"/>
                  <a:pt x="55" y="521"/>
                  <a:pt x="0" y="559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57"/>
          <p:cNvSpPr/>
          <p:nvPr/>
        </p:nvSpPr>
        <p:spPr bwMode="auto">
          <a:xfrm>
            <a:off x="5233988" y="101600"/>
            <a:ext cx="1152525" cy="415925"/>
          </a:xfrm>
          <a:custGeom>
            <a:avLst/>
            <a:gdLst>
              <a:gd name="T0" fmla="*/ 0 w 448"/>
              <a:gd name="T1" fmla="*/ 162 h 162"/>
              <a:gd name="T2" fmla="*/ 0 w 448"/>
              <a:gd name="T3" fmla="*/ 162 h 162"/>
              <a:gd name="T4" fmla="*/ 111 w 448"/>
              <a:gd name="T5" fmla="*/ 70 h 162"/>
              <a:gd name="T6" fmla="*/ 235 w 448"/>
              <a:gd name="T7" fmla="*/ 17 h 162"/>
              <a:gd name="T8" fmla="*/ 341 w 448"/>
              <a:gd name="T9" fmla="*/ 18 h 162"/>
              <a:gd name="T10" fmla="*/ 351 w 448"/>
              <a:gd name="T11" fmla="*/ 21 h 162"/>
              <a:gd name="T12" fmla="*/ 448 w 448"/>
              <a:gd name="T13" fmla="*/ 83 h 162"/>
              <a:gd name="T14" fmla="*/ 448 w 448"/>
              <a:gd name="T15" fmla="*/ 83 h 162"/>
              <a:gd name="T16" fmla="*/ 235 w 448"/>
              <a:gd name="T17" fmla="*/ 18 h 162"/>
              <a:gd name="T18" fmla="*/ 0 w 448"/>
              <a:gd name="T19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8" h="162">
                <a:moveTo>
                  <a:pt x="0" y="162"/>
                </a:moveTo>
                <a:cubicBezTo>
                  <a:pt x="0" y="162"/>
                  <a:pt x="0" y="162"/>
                  <a:pt x="0" y="162"/>
                </a:cubicBezTo>
                <a:cubicBezTo>
                  <a:pt x="36" y="125"/>
                  <a:pt x="74" y="94"/>
                  <a:pt x="111" y="70"/>
                </a:cubicBezTo>
                <a:cubicBezTo>
                  <a:pt x="153" y="44"/>
                  <a:pt x="194" y="26"/>
                  <a:pt x="235" y="17"/>
                </a:cubicBezTo>
                <a:cubicBezTo>
                  <a:pt x="270" y="9"/>
                  <a:pt x="306" y="10"/>
                  <a:pt x="341" y="18"/>
                </a:cubicBezTo>
                <a:cubicBezTo>
                  <a:pt x="344" y="19"/>
                  <a:pt x="348" y="20"/>
                  <a:pt x="351" y="21"/>
                </a:cubicBezTo>
                <a:cubicBezTo>
                  <a:pt x="390" y="33"/>
                  <a:pt x="423" y="54"/>
                  <a:pt x="448" y="83"/>
                </a:cubicBezTo>
                <a:cubicBezTo>
                  <a:pt x="448" y="83"/>
                  <a:pt x="448" y="83"/>
                  <a:pt x="448" y="83"/>
                </a:cubicBezTo>
                <a:cubicBezTo>
                  <a:pt x="398" y="26"/>
                  <a:pt x="315" y="0"/>
                  <a:pt x="235" y="18"/>
                </a:cubicBezTo>
                <a:cubicBezTo>
                  <a:pt x="158" y="35"/>
                  <a:pt x="76" y="85"/>
                  <a:pt x="0" y="16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61"/>
          <p:cNvSpPr/>
          <p:nvPr/>
        </p:nvSpPr>
        <p:spPr bwMode="auto">
          <a:xfrm>
            <a:off x="6386513" y="314325"/>
            <a:ext cx="230188" cy="925513"/>
          </a:xfrm>
          <a:custGeom>
            <a:avLst/>
            <a:gdLst>
              <a:gd name="T0" fmla="*/ 83 w 90"/>
              <a:gd name="T1" fmla="*/ 360 h 360"/>
              <a:gd name="T2" fmla="*/ 0 w 90"/>
              <a:gd name="T3" fmla="*/ 0 h 360"/>
              <a:gd name="T4" fmla="*/ 0 w 90"/>
              <a:gd name="T5" fmla="*/ 0 h 360"/>
              <a:gd name="T6" fmla="*/ 68 w 90"/>
              <a:gd name="T7" fmla="*/ 160 h 360"/>
              <a:gd name="T8" fmla="*/ 83 w 90"/>
              <a:gd name="T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60">
                <a:moveTo>
                  <a:pt x="83" y="360"/>
                </a:moveTo>
                <a:cubicBezTo>
                  <a:pt x="90" y="210"/>
                  <a:pt x="60" y="8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1" y="42"/>
                  <a:pt x="54" y="96"/>
                  <a:pt x="68" y="160"/>
                </a:cubicBezTo>
                <a:cubicBezTo>
                  <a:pt x="82" y="220"/>
                  <a:pt x="87" y="288"/>
                  <a:pt x="83" y="36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62"/>
          <p:cNvSpPr/>
          <p:nvPr/>
        </p:nvSpPr>
        <p:spPr bwMode="auto">
          <a:xfrm>
            <a:off x="5815013" y="-52388"/>
            <a:ext cx="800100" cy="1292225"/>
          </a:xfrm>
          <a:custGeom>
            <a:avLst/>
            <a:gdLst>
              <a:gd name="T0" fmla="*/ 305 w 311"/>
              <a:gd name="T1" fmla="*/ 503 h 503"/>
              <a:gd name="T2" fmla="*/ 224 w 311"/>
              <a:gd name="T3" fmla="*/ 125 h 503"/>
              <a:gd name="T4" fmla="*/ 0 w 311"/>
              <a:gd name="T5" fmla="*/ 9 h 503"/>
              <a:gd name="T6" fmla="*/ 0 w 311"/>
              <a:gd name="T7" fmla="*/ 8 h 503"/>
              <a:gd name="T8" fmla="*/ 225 w 311"/>
              <a:gd name="T9" fmla="*/ 124 h 503"/>
              <a:gd name="T10" fmla="*/ 291 w 311"/>
              <a:gd name="T11" fmla="*/ 294 h 503"/>
              <a:gd name="T12" fmla="*/ 305 w 311"/>
              <a:gd name="T13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" h="503">
                <a:moveTo>
                  <a:pt x="305" y="503"/>
                </a:moveTo>
                <a:cubicBezTo>
                  <a:pt x="311" y="346"/>
                  <a:pt x="284" y="215"/>
                  <a:pt x="224" y="125"/>
                </a:cubicBezTo>
                <a:cubicBezTo>
                  <a:pt x="173" y="46"/>
                  <a:pt x="85" y="1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85" y="0"/>
                  <a:pt x="173" y="46"/>
                  <a:pt x="225" y="124"/>
                </a:cubicBezTo>
                <a:cubicBezTo>
                  <a:pt x="255" y="170"/>
                  <a:pt x="277" y="227"/>
                  <a:pt x="291" y="294"/>
                </a:cubicBezTo>
                <a:cubicBezTo>
                  <a:pt x="304" y="357"/>
                  <a:pt x="309" y="428"/>
                  <a:pt x="305" y="50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63"/>
          <p:cNvSpPr/>
          <p:nvPr/>
        </p:nvSpPr>
        <p:spPr bwMode="auto">
          <a:xfrm>
            <a:off x="5021263" y="-230188"/>
            <a:ext cx="1593850" cy="1470025"/>
          </a:xfrm>
          <a:custGeom>
            <a:avLst/>
            <a:gdLst>
              <a:gd name="T0" fmla="*/ 614 w 620"/>
              <a:gd name="T1" fmla="*/ 572 h 572"/>
              <a:gd name="T2" fmla="*/ 556 w 620"/>
              <a:gd name="T3" fmla="*/ 214 h 572"/>
              <a:gd name="T4" fmla="*/ 385 w 620"/>
              <a:gd name="T5" fmla="*/ 39 h 572"/>
              <a:gd name="T6" fmla="*/ 366 w 620"/>
              <a:gd name="T7" fmla="*/ 33 h 572"/>
              <a:gd name="T8" fmla="*/ 1 w 620"/>
              <a:gd name="T9" fmla="*/ 189 h 572"/>
              <a:gd name="T10" fmla="*/ 0 w 620"/>
              <a:gd name="T11" fmla="*/ 189 h 572"/>
              <a:gd name="T12" fmla="*/ 182 w 620"/>
              <a:gd name="T13" fmla="*/ 55 h 572"/>
              <a:gd name="T14" fmla="*/ 284 w 620"/>
              <a:gd name="T15" fmla="*/ 27 h 572"/>
              <a:gd name="T16" fmla="*/ 386 w 620"/>
              <a:gd name="T17" fmla="*/ 38 h 572"/>
              <a:gd name="T18" fmla="*/ 557 w 620"/>
              <a:gd name="T19" fmla="*/ 213 h 572"/>
              <a:gd name="T20" fmla="*/ 615 w 620"/>
              <a:gd name="T21" fmla="*/ 572 h 572"/>
              <a:gd name="T22" fmla="*/ 614 w 620"/>
              <a:gd name="T23" fmla="*/ 572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0" h="572">
                <a:moveTo>
                  <a:pt x="614" y="572"/>
                </a:moveTo>
                <a:cubicBezTo>
                  <a:pt x="619" y="433"/>
                  <a:pt x="599" y="309"/>
                  <a:pt x="556" y="214"/>
                </a:cubicBezTo>
                <a:cubicBezTo>
                  <a:pt x="518" y="127"/>
                  <a:pt x="455" y="63"/>
                  <a:pt x="385" y="39"/>
                </a:cubicBezTo>
                <a:cubicBezTo>
                  <a:pt x="379" y="36"/>
                  <a:pt x="372" y="35"/>
                  <a:pt x="366" y="33"/>
                </a:cubicBezTo>
                <a:cubicBezTo>
                  <a:pt x="234" y="0"/>
                  <a:pt x="88" y="95"/>
                  <a:pt x="1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54" y="130"/>
                  <a:pt x="119" y="83"/>
                  <a:pt x="182" y="55"/>
                </a:cubicBezTo>
                <a:cubicBezTo>
                  <a:pt x="217" y="39"/>
                  <a:pt x="251" y="30"/>
                  <a:pt x="284" y="27"/>
                </a:cubicBezTo>
                <a:cubicBezTo>
                  <a:pt x="320" y="23"/>
                  <a:pt x="354" y="27"/>
                  <a:pt x="386" y="38"/>
                </a:cubicBezTo>
                <a:cubicBezTo>
                  <a:pt x="456" y="63"/>
                  <a:pt x="518" y="127"/>
                  <a:pt x="557" y="213"/>
                </a:cubicBezTo>
                <a:cubicBezTo>
                  <a:pt x="600" y="308"/>
                  <a:pt x="620" y="433"/>
                  <a:pt x="615" y="572"/>
                </a:cubicBezTo>
                <a:lnTo>
                  <a:pt x="614" y="57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64"/>
          <p:cNvSpPr/>
          <p:nvPr/>
        </p:nvSpPr>
        <p:spPr bwMode="auto">
          <a:xfrm>
            <a:off x="4846638" y="-268288"/>
            <a:ext cx="1768475" cy="1508125"/>
          </a:xfrm>
          <a:custGeom>
            <a:avLst/>
            <a:gdLst>
              <a:gd name="T0" fmla="*/ 682 w 688"/>
              <a:gd name="T1" fmla="*/ 587 h 587"/>
              <a:gd name="T2" fmla="*/ 608 w 688"/>
              <a:gd name="T3" fmla="*/ 190 h 587"/>
              <a:gd name="T4" fmla="*/ 423 w 688"/>
              <a:gd name="T5" fmla="*/ 33 h 587"/>
              <a:gd name="T6" fmla="*/ 404 w 688"/>
              <a:gd name="T7" fmla="*/ 29 h 587"/>
              <a:gd name="T8" fmla="*/ 1 w 688"/>
              <a:gd name="T9" fmla="*/ 258 h 587"/>
              <a:gd name="T10" fmla="*/ 0 w 688"/>
              <a:gd name="T11" fmla="*/ 257 h 587"/>
              <a:gd name="T12" fmla="*/ 180 w 688"/>
              <a:gd name="T13" fmla="*/ 85 h 587"/>
              <a:gd name="T14" fmla="*/ 404 w 688"/>
              <a:gd name="T15" fmla="*/ 29 h 587"/>
              <a:gd name="T16" fmla="*/ 518 w 688"/>
              <a:gd name="T17" fmla="*/ 80 h 587"/>
              <a:gd name="T18" fmla="*/ 609 w 688"/>
              <a:gd name="T19" fmla="*/ 190 h 587"/>
              <a:gd name="T20" fmla="*/ 683 w 688"/>
              <a:gd name="T21" fmla="*/ 587 h 587"/>
              <a:gd name="T22" fmla="*/ 682 w 688"/>
              <a:gd name="T23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8" h="587">
                <a:moveTo>
                  <a:pt x="682" y="587"/>
                </a:moveTo>
                <a:cubicBezTo>
                  <a:pt x="688" y="429"/>
                  <a:pt x="662" y="291"/>
                  <a:pt x="608" y="190"/>
                </a:cubicBezTo>
                <a:cubicBezTo>
                  <a:pt x="564" y="109"/>
                  <a:pt x="496" y="51"/>
                  <a:pt x="423" y="33"/>
                </a:cubicBezTo>
                <a:cubicBezTo>
                  <a:pt x="416" y="32"/>
                  <a:pt x="410" y="30"/>
                  <a:pt x="404" y="29"/>
                </a:cubicBezTo>
                <a:cubicBezTo>
                  <a:pt x="211" y="0"/>
                  <a:pt x="47" y="197"/>
                  <a:pt x="1" y="258"/>
                </a:cubicBezTo>
                <a:cubicBezTo>
                  <a:pt x="0" y="257"/>
                  <a:pt x="0" y="257"/>
                  <a:pt x="0" y="257"/>
                </a:cubicBezTo>
                <a:cubicBezTo>
                  <a:pt x="38" y="207"/>
                  <a:pt x="100" y="136"/>
                  <a:pt x="180" y="85"/>
                </a:cubicBezTo>
                <a:cubicBezTo>
                  <a:pt x="257" y="37"/>
                  <a:pt x="332" y="18"/>
                  <a:pt x="404" y="29"/>
                </a:cubicBezTo>
                <a:cubicBezTo>
                  <a:pt x="443" y="35"/>
                  <a:pt x="482" y="52"/>
                  <a:pt x="518" y="80"/>
                </a:cubicBezTo>
                <a:cubicBezTo>
                  <a:pt x="554" y="108"/>
                  <a:pt x="585" y="146"/>
                  <a:pt x="609" y="190"/>
                </a:cubicBezTo>
                <a:cubicBezTo>
                  <a:pt x="663" y="291"/>
                  <a:pt x="688" y="428"/>
                  <a:pt x="683" y="587"/>
                </a:cubicBezTo>
                <a:lnTo>
                  <a:pt x="682" y="587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65"/>
          <p:cNvSpPr/>
          <p:nvPr/>
        </p:nvSpPr>
        <p:spPr bwMode="auto">
          <a:xfrm>
            <a:off x="708025" y="1239837"/>
            <a:ext cx="5894388" cy="4816476"/>
          </a:xfrm>
          <a:custGeom>
            <a:avLst/>
            <a:gdLst>
              <a:gd name="T0" fmla="*/ 0 w 2293"/>
              <a:gd name="T1" fmla="*/ 1866 h 1874"/>
              <a:gd name="T2" fmla="*/ 0 w 2293"/>
              <a:gd name="T3" fmla="*/ 1865 h 1874"/>
              <a:gd name="T4" fmla="*/ 360 w 2293"/>
              <a:gd name="T5" fmla="*/ 1851 h 1874"/>
              <a:gd name="T6" fmla="*/ 770 w 2293"/>
              <a:gd name="T7" fmla="*/ 1748 h 1874"/>
              <a:gd name="T8" fmla="*/ 1586 w 2293"/>
              <a:gd name="T9" fmla="*/ 1274 h 1874"/>
              <a:gd name="T10" fmla="*/ 2129 w 2293"/>
              <a:gd name="T11" fmla="*/ 607 h 1874"/>
              <a:gd name="T12" fmla="*/ 2292 w 2293"/>
              <a:gd name="T13" fmla="*/ 0 h 1874"/>
              <a:gd name="T14" fmla="*/ 2293 w 2293"/>
              <a:gd name="T15" fmla="*/ 0 h 1874"/>
              <a:gd name="T16" fmla="*/ 2130 w 2293"/>
              <a:gd name="T17" fmla="*/ 607 h 1874"/>
              <a:gd name="T18" fmla="*/ 1586 w 2293"/>
              <a:gd name="T19" fmla="*/ 1275 h 1874"/>
              <a:gd name="T20" fmla="*/ 770 w 2293"/>
              <a:gd name="T21" fmla="*/ 1748 h 1874"/>
              <a:gd name="T22" fmla="*/ 360 w 2293"/>
              <a:gd name="T23" fmla="*/ 1852 h 1874"/>
              <a:gd name="T24" fmla="*/ 0 w 2293"/>
              <a:gd name="T25" fmla="*/ 1866 h 1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93" h="1874">
                <a:moveTo>
                  <a:pt x="0" y="1866"/>
                </a:moveTo>
                <a:cubicBezTo>
                  <a:pt x="0" y="1865"/>
                  <a:pt x="0" y="1865"/>
                  <a:pt x="0" y="1865"/>
                </a:cubicBezTo>
                <a:cubicBezTo>
                  <a:pt x="113" y="1873"/>
                  <a:pt x="235" y="1869"/>
                  <a:pt x="360" y="1851"/>
                </a:cubicBezTo>
                <a:cubicBezTo>
                  <a:pt x="496" y="1831"/>
                  <a:pt x="634" y="1796"/>
                  <a:pt x="770" y="1748"/>
                </a:cubicBezTo>
                <a:cubicBezTo>
                  <a:pt x="1061" y="1644"/>
                  <a:pt x="1343" y="1481"/>
                  <a:pt x="1586" y="1274"/>
                </a:cubicBezTo>
                <a:cubicBezTo>
                  <a:pt x="1818" y="1076"/>
                  <a:pt x="2006" y="845"/>
                  <a:pt x="2129" y="607"/>
                </a:cubicBezTo>
                <a:cubicBezTo>
                  <a:pt x="2235" y="402"/>
                  <a:pt x="2291" y="192"/>
                  <a:pt x="2292" y="0"/>
                </a:cubicBezTo>
                <a:cubicBezTo>
                  <a:pt x="2293" y="0"/>
                  <a:pt x="2293" y="0"/>
                  <a:pt x="2293" y="0"/>
                </a:cubicBezTo>
                <a:cubicBezTo>
                  <a:pt x="2292" y="192"/>
                  <a:pt x="2236" y="402"/>
                  <a:pt x="2130" y="607"/>
                </a:cubicBezTo>
                <a:cubicBezTo>
                  <a:pt x="2007" y="846"/>
                  <a:pt x="1819" y="1077"/>
                  <a:pt x="1586" y="1275"/>
                </a:cubicBezTo>
                <a:cubicBezTo>
                  <a:pt x="1343" y="1481"/>
                  <a:pt x="1061" y="1645"/>
                  <a:pt x="770" y="1748"/>
                </a:cubicBezTo>
                <a:cubicBezTo>
                  <a:pt x="634" y="1797"/>
                  <a:pt x="496" y="1832"/>
                  <a:pt x="360" y="1852"/>
                </a:cubicBezTo>
                <a:cubicBezTo>
                  <a:pt x="235" y="1870"/>
                  <a:pt x="113" y="1874"/>
                  <a:pt x="0" y="186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66"/>
          <p:cNvSpPr/>
          <p:nvPr/>
        </p:nvSpPr>
        <p:spPr bwMode="auto">
          <a:xfrm>
            <a:off x="2498725" y="1239837"/>
            <a:ext cx="4103688" cy="4770438"/>
          </a:xfrm>
          <a:custGeom>
            <a:avLst/>
            <a:gdLst>
              <a:gd name="T0" fmla="*/ 0 w 1596"/>
              <a:gd name="T1" fmla="*/ 1856 h 1856"/>
              <a:gd name="T2" fmla="*/ 0 w 1596"/>
              <a:gd name="T3" fmla="*/ 1856 h 1856"/>
              <a:gd name="T4" fmla="*/ 584 w 1596"/>
              <a:gd name="T5" fmla="*/ 1603 h 1856"/>
              <a:gd name="T6" fmla="*/ 1127 w 1596"/>
              <a:gd name="T7" fmla="*/ 1127 h 1856"/>
              <a:gd name="T8" fmla="*/ 1481 w 1596"/>
              <a:gd name="T9" fmla="*/ 541 h 1856"/>
              <a:gd name="T10" fmla="*/ 1595 w 1596"/>
              <a:gd name="T11" fmla="*/ 0 h 1856"/>
              <a:gd name="T12" fmla="*/ 1596 w 1596"/>
              <a:gd name="T13" fmla="*/ 0 h 1856"/>
              <a:gd name="T14" fmla="*/ 1566 w 1596"/>
              <a:gd name="T15" fmla="*/ 264 h 1856"/>
              <a:gd name="T16" fmla="*/ 1482 w 1596"/>
              <a:gd name="T17" fmla="*/ 542 h 1856"/>
              <a:gd name="T18" fmla="*/ 1332 w 1596"/>
              <a:gd name="T19" fmla="*/ 842 h 1856"/>
              <a:gd name="T20" fmla="*/ 1127 w 1596"/>
              <a:gd name="T21" fmla="*/ 1128 h 1856"/>
              <a:gd name="T22" fmla="*/ 872 w 1596"/>
              <a:gd name="T23" fmla="*/ 1388 h 1856"/>
              <a:gd name="T24" fmla="*/ 585 w 1596"/>
              <a:gd name="T25" fmla="*/ 1604 h 1856"/>
              <a:gd name="T26" fmla="*/ 293 w 1596"/>
              <a:gd name="T27" fmla="*/ 1759 h 1856"/>
              <a:gd name="T28" fmla="*/ 0 w 1596"/>
              <a:gd name="T29" fmla="*/ 1856 h 1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96" h="1856">
                <a:moveTo>
                  <a:pt x="0" y="1856"/>
                </a:moveTo>
                <a:cubicBezTo>
                  <a:pt x="0" y="1856"/>
                  <a:pt x="0" y="1856"/>
                  <a:pt x="0" y="1856"/>
                </a:cubicBezTo>
                <a:cubicBezTo>
                  <a:pt x="193" y="1810"/>
                  <a:pt x="395" y="1723"/>
                  <a:pt x="584" y="1603"/>
                </a:cubicBezTo>
                <a:cubicBezTo>
                  <a:pt x="784" y="1477"/>
                  <a:pt x="971" y="1312"/>
                  <a:pt x="1127" y="1127"/>
                </a:cubicBezTo>
                <a:cubicBezTo>
                  <a:pt x="1278" y="946"/>
                  <a:pt x="1401" y="744"/>
                  <a:pt x="1481" y="541"/>
                </a:cubicBezTo>
                <a:cubicBezTo>
                  <a:pt x="1554" y="358"/>
                  <a:pt x="1593" y="171"/>
                  <a:pt x="1595" y="0"/>
                </a:cubicBezTo>
                <a:cubicBezTo>
                  <a:pt x="1596" y="0"/>
                  <a:pt x="1596" y="0"/>
                  <a:pt x="1596" y="0"/>
                </a:cubicBezTo>
                <a:cubicBezTo>
                  <a:pt x="1595" y="85"/>
                  <a:pt x="1585" y="174"/>
                  <a:pt x="1566" y="264"/>
                </a:cubicBezTo>
                <a:cubicBezTo>
                  <a:pt x="1547" y="355"/>
                  <a:pt x="1519" y="449"/>
                  <a:pt x="1482" y="542"/>
                </a:cubicBezTo>
                <a:cubicBezTo>
                  <a:pt x="1442" y="643"/>
                  <a:pt x="1391" y="744"/>
                  <a:pt x="1332" y="842"/>
                </a:cubicBezTo>
                <a:cubicBezTo>
                  <a:pt x="1272" y="940"/>
                  <a:pt x="1203" y="1037"/>
                  <a:pt x="1127" y="1128"/>
                </a:cubicBezTo>
                <a:cubicBezTo>
                  <a:pt x="1049" y="1221"/>
                  <a:pt x="963" y="1308"/>
                  <a:pt x="872" y="1388"/>
                </a:cubicBezTo>
                <a:cubicBezTo>
                  <a:pt x="781" y="1468"/>
                  <a:pt x="684" y="1541"/>
                  <a:pt x="585" y="1604"/>
                </a:cubicBezTo>
                <a:cubicBezTo>
                  <a:pt x="489" y="1664"/>
                  <a:pt x="391" y="1716"/>
                  <a:pt x="293" y="1759"/>
                </a:cubicBezTo>
                <a:cubicBezTo>
                  <a:pt x="195" y="1801"/>
                  <a:pt x="97" y="1834"/>
                  <a:pt x="0" y="18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67"/>
          <p:cNvSpPr/>
          <p:nvPr/>
        </p:nvSpPr>
        <p:spPr bwMode="auto">
          <a:xfrm>
            <a:off x="4510088" y="1239837"/>
            <a:ext cx="2092325" cy="3741738"/>
          </a:xfrm>
          <a:custGeom>
            <a:avLst/>
            <a:gdLst>
              <a:gd name="T0" fmla="*/ 0 w 814"/>
              <a:gd name="T1" fmla="*/ 1456 h 1456"/>
              <a:gd name="T2" fmla="*/ 0 w 814"/>
              <a:gd name="T3" fmla="*/ 1456 h 1456"/>
              <a:gd name="T4" fmla="*/ 285 w 814"/>
              <a:gd name="T5" fmla="*/ 1228 h 1456"/>
              <a:gd name="T6" fmla="*/ 547 w 814"/>
              <a:gd name="T7" fmla="*/ 881 h 1456"/>
              <a:gd name="T8" fmla="*/ 813 w 814"/>
              <a:gd name="T9" fmla="*/ 0 h 1456"/>
              <a:gd name="T10" fmla="*/ 814 w 814"/>
              <a:gd name="T11" fmla="*/ 0 h 1456"/>
              <a:gd name="T12" fmla="*/ 548 w 814"/>
              <a:gd name="T13" fmla="*/ 881 h 1456"/>
              <a:gd name="T14" fmla="*/ 286 w 814"/>
              <a:gd name="T15" fmla="*/ 1228 h 1456"/>
              <a:gd name="T16" fmla="*/ 0 w 814"/>
              <a:gd name="T17" fmla="*/ 1456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4" h="1456">
                <a:moveTo>
                  <a:pt x="0" y="1456"/>
                </a:moveTo>
                <a:cubicBezTo>
                  <a:pt x="0" y="1456"/>
                  <a:pt x="0" y="1456"/>
                  <a:pt x="0" y="1456"/>
                </a:cubicBezTo>
                <a:cubicBezTo>
                  <a:pt x="100" y="1396"/>
                  <a:pt x="196" y="1320"/>
                  <a:pt x="285" y="1228"/>
                </a:cubicBezTo>
                <a:cubicBezTo>
                  <a:pt x="384" y="1126"/>
                  <a:pt x="472" y="1009"/>
                  <a:pt x="547" y="881"/>
                </a:cubicBezTo>
                <a:cubicBezTo>
                  <a:pt x="711" y="602"/>
                  <a:pt x="805" y="289"/>
                  <a:pt x="813" y="0"/>
                </a:cubicBezTo>
                <a:cubicBezTo>
                  <a:pt x="814" y="0"/>
                  <a:pt x="814" y="0"/>
                  <a:pt x="814" y="0"/>
                </a:cubicBezTo>
                <a:cubicBezTo>
                  <a:pt x="806" y="290"/>
                  <a:pt x="712" y="602"/>
                  <a:pt x="548" y="881"/>
                </a:cubicBezTo>
                <a:cubicBezTo>
                  <a:pt x="473" y="1010"/>
                  <a:pt x="384" y="1127"/>
                  <a:pt x="286" y="1228"/>
                </a:cubicBezTo>
                <a:cubicBezTo>
                  <a:pt x="196" y="1320"/>
                  <a:pt x="100" y="1397"/>
                  <a:pt x="0" y="14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68"/>
          <p:cNvSpPr/>
          <p:nvPr/>
        </p:nvSpPr>
        <p:spPr bwMode="auto">
          <a:xfrm>
            <a:off x="5141913" y="1239837"/>
            <a:ext cx="1460500" cy="2346325"/>
          </a:xfrm>
          <a:custGeom>
            <a:avLst/>
            <a:gdLst>
              <a:gd name="T0" fmla="*/ 0 w 568"/>
              <a:gd name="T1" fmla="*/ 913 h 913"/>
              <a:gd name="T2" fmla="*/ 0 w 568"/>
              <a:gd name="T3" fmla="*/ 912 h 913"/>
              <a:gd name="T4" fmla="*/ 163 w 568"/>
              <a:gd name="T5" fmla="*/ 823 h 913"/>
              <a:gd name="T6" fmla="*/ 337 w 568"/>
              <a:gd name="T7" fmla="*/ 638 h 913"/>
              <a:gd name="T8" fmla="*/ 567 w 568"/>
              <a:gd name="T9" fmla="*/ 0 h 913"/>
              <a:gd name="T10" fmla="*/ 568 w 568"/>
              <a:gd name="T11" fmla="*/ 0 h 913"/>
              <a:gd name="T12" fmla="*/ 495 w 568"/>
              <a:gd name="T13" fmla="*/ 345 h 913"/>
              <a:gd name="T14" fmla="*/ 338 w 568"/>
              <a:gd name="T15" fmla="*/ 639 h 913"/>
              <a:gd name="T16" fmla="*/ 163 w 568"/>
              <a:gd name="T17" fmla="*/ 824 h 913"/>
              <a:gd name="T18" fmla="*/ 0 w 568"/>
              <a:gd name="T19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8" h="913">
                <a:moveTo>
                  <a:pt x="0" y="913"/>
                </a:moveTo>
                <a:cubicBezTo>
                  <a:pt x="0" y="912"/>
                  <a:pt x="0" y="912"/>
                  <a:pt x="0" y="912"/>
                </a:cubicBezTo>
                <a:cubicBezTo>
                  <a:pt x="53" y="895"/>
                  <a:pt x="108" y="866"/>
                  <a:pt x="163" y="823"/>
                </a:cubicBezTo>
                <a:cubicBezTo>
                  <a:pt x="225" y="775"/>
                  <a:pt x="284" y="712"/>
                  <a:pt x="337" y="638"/>
                </a:cubicBezTo>
                <a:cubicBezTo>
                  <a:pt x="473" y="451"/>
                  <a:pt x="557" y="218"/>
                  <a:pt x="567" y="0"/>
                </a:cubicBezTo>
                <a:cubicBezTo>
                  <a:pt x="568" y="0"/>
                  <a:pt x="568" y="0"/>
                  <a:pt x="568" y="0"/>
                </a:cubicBezTo>
                <a:cubicBezTo>
                  <a:pt x="562" y="115"/>
                  <a:pt x="538" y="231"/>
                  <a:pt x="495" y="345"/>
                </a:cubicBezTo>
                <a:cubicBezTo>
                  <a:pt x="456" y="449"/>
                  <a:pt x="402" y="550"/>
                  <a:pt x="338" y="639"/>
                </a:cubicBezTo>
                <a:cubicBezTo>
                  <a:pt x="285" y="713"/>
                  <a:pt x="226" y="775"/>
                  <a:pt x="163" y="824"/>
                </a:cubicBezTo>
                <a:cubicBezTo>
                  <a:pt x="109" y="866"/>
                  <a:pt x="54" y="896"/>
                  <a:pt x="0" y="91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69"/>
          <p:cNvSpPr/>
          <p:nvPr/>
        </p:nvSpPr>
        <p:spPr bwMode="auto">
          <a:xfrm>
            <a:off x="5403850" y="1239837"/>
            <a:ext cx="1198563" cy="2674938"/>
          </a:xfrm>
          <a:custGeom>
            <a:avLst/>
            <a:gdLst>
              <a:gd name="T0" fmla="*/ 1 w 466"/>
              <a:gd name="T1" fmla="*/ 1041 h 1041"/>
              <a:gd name="T2" fmla="*/ 0 w 466"/>
              <a:gd name="T3" fmla="*/ 1041 h 1041"/>
              <a:gd name="T4" fmla="*/ 307 w 466"/>
              <a:gd name="T5" fmla="*/ 613 h 1041"/>
              <a:gd name="T6" fmla="*/ 465 w 466"/>
              <a:gd name="T7" fmla="*/ 0 h 1041"/>
              <a:gd name="T8" fmla="*/ 466 w 466"/>
              <a:gd name="T9" fmla="*/ 0 h 1041"/>
              <a:gd name="T10" fmla="*/ 308 w 466"/>
              <a:gd name="T11" fmla="*/ 613 h 1041"/>
              <a:gd name="T12" fmla="*/ 1 w 466"/>
              <a:gd name="T13" fmla="*/ 1041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6" h="1041">
                <a:moveTo>
                  <a:pt x="1" y="1041"/>
                </a:moveTo>
                <a:cubicBezTo>
                  <a:pt x="0" y="1041"/>
                  <a:pt x="0" y="1041"/>
                  <a:pt x="0" y="1041"/>
                </a:cubicBezTo>
                <a:cubicBezTo>
                  <a:pt x="120" y="932"/>
                  <a:pt x="226" y="784"/>
                  <a:pt x="307" y="613"/>
                </a:cubicBezTo>
                <a:cubicBezTo>
                  <a:pt x="403" y="412"/>
                  <a:pt x="458" y="200"/>
                  <a:pt x="465" y="0"/>
                </a:cubicBezTo>
                <a:cubicBezTo>
                  <a:pt x="466" y="0"/>
                  <a:pt x="466" y="0"/>
                  <a:pt x="466" y="0"/>
                </a:cubicBezTo>
                <a:cubicBezTo>
                  <a:pt x="458" y="200"/>
                  <a:pt x="404" y="412"/>
                  <a:pt x="308" y="613"/>
                </a:cubicBezTo>
                <a:cubicBezTo>
                  <a:pt x="226" y="784"/>
                  <a:pt x="120" y="932"/>
                  <a:pt x="1" y="10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70"/>
          <p:cNvSpPr/>
          <p:nvPr/>
        </p:nvSpPr>
        <p:spPr bwMode="auto">
          <a:xfrm>
            <a:off x="5116513" y="265112"/>
            <a:ext cx="1485900" cy="974725"/>
          </a:xfrm>
          <a:custGeom>
            <a:avLst/>
            <a:gdLst>
              <a:gd name="T0" fmla="*/ 577 w 578"/>
              <a:gd name="T1" fmla="*/ 379 h 379"/>
              <a:gd name="T2" fmla="*/ 359 w 578"/>
              <a:gd name="T3" fmla="*/ 108 h 379"/>
              <a:gd name="T4" fmla="*/ 0 w 578"/>
              <a:gd name="T5" fmla="*/ 0 h 379"/>
              <a:gd name="T6" fmla="*/ 1 w 578"/>
              <a:gd name="T7" fmla="*/ 0 h 379"/>
              <a:gd name="T8" fmla="*/ 360 w 578"/>
              <a:gd name="T9" fmla="*/ 107 h 379"/>
              <a:gd name="T10" fmla="*/ 508 w 578"/>
              <a:gd name="T11" fmla="*/ 219 h 379"/>
              <a:gd name="T12" fmla="*/ 578 w 578"/>
              <a:gd name="T13" fmla="*/ 379 h 379"/>
              <a:gd name="T14" fmla="*/ 577 w 578"/>
              <a:gd name="T15" fmla="*/ 379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8" h="379">
                <a:moveTo>
                  <a:pt x="577" y="379"/>
                </a:moveTo>
                <a:cubicBezTo>
                  <a:pt x="570" y="231"/>
                  <a:pt x="422" y="140"/>
                  <a:pt x="359" y="108"/>
                </a:cubicBezTo>
                <a:cubicBezTo>
                  <a:pt x="262" y="58"/>
                  <a:pt x="148" y="24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48" y="23"/>
                  <a:pt x="262" y="57"/>
                  <a:pt x="360" y="107"/>
                </a:cubicBezTo>
                <a:cubicBezTo>
                  <a:pt x="419" y="138"/>
                  <a:pt x="470" y="176"/>
                  <a:pt x="508" y="219"/>
                </a:cubicBezTo>
                <a:cubicBezTo>
                  <a:pt x="551" y="269"/>
                  <a:pt x="575" y="323"/>
                  <a:pt x="578" y="379"/>
                </a:cubicBezTo>
                <a:lnTo>
                  <a:pt x="577" y="37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71"/>
          <p:cNvSpPr/>
          <p:nvPr/>
        </p:nvSpPr>
        <p:spPr bwMode="auto">
          <a:xfrm>
            <a:off x="3079750" y="1239837"/>
            <a:ext cx="3522663" cy="1325563"/>
          </a:xfrm>
          <a:custGeom>
            <a:avLst/>
            <a:gdLst>
              <a:gd name="T0" fmla="*/ 0 w 1370"/>
              <a:gd name="T1" fmla="*/ 516 h 516"/>
              <a:gd name="T2" fmla="*/ 0 w 1370"/>
              <a:gd name="T3" fmla="*/ 515 h 516"/>
              <a:gd name="T4" fmla="*/ 529 w 1370"/>
              <a:gd name="T5" fmla="*/ 319 h 516"/>
              <a:gd name="T6" fmla="*/ 860 w 1370"/>
              <a:gd name="T7" fmla="*/ 204 h 516"/>
              <a:gd name="T8" fmla="*/ 1008 w 1370"/>
              <a:gd name="T9" fmla="*/ 153 h 516"/>
              <a:gd name="T10" fmla="*/ 1034 w 1370"/>
              <a:gd name="T11" fmla="*/ 144 h 516"/>
              <a:gd name="T12" fmla="*/ 1180 w 1370"/>
              <a:gd name="T13" fmla="*/ 92 h 516"/>
              <a:gd name="T14" fmla="*/ 1296 w 1370"/>
              <a:gd name="T15" fmla="*/ 48 h 516"/>
              <a:gd name="T16" fmla="*/ 1369 w 1370"/>
              <a:gd name="T17" fmla="*/ 5 h 516"/>
              <a:gd name="T18" fmla="*/ 1369 w 1370"/>
              <a:gd name="T19" fmla="*/ 1 h 516"/>
              <a:gd name="T20" fmla="*/ 1370 w 1370"/>
              <a:gd name="T21" fmla="*/ 0 h 516"/>
              <a:gd name="T22" fmla="*/ 1370 w 1370"/>
              <a:gd name="T23" fmla="*/ 5 h 516"/>
              <a:gd name="T24" fmla="*/ 1296 w 1370"/>
              <a:gd name="T25" fmla="*/ 48 h 516"/>
              <a:gd name="T26" fmla="*/ 1180 w 1370"/>
              <a:gd name="T27" fmla="*/ 93 h 516"/>
              <a:gd name="T28" fmla="*/ 1035 w 1370"/>
              <a:gd name="T29" fmla="*/ 144 h 516"/>
              <a:gd name="T30" fmla="*/ 1008 w 1370"/>
              <a:gd name="T31" fmla="*/ 154 h 516"/>
              <a:gd name="T32" fmla="*/ 860 w 1370"/>
              <a:gd name="T33" fmla="*/ 205 h 516"/>
              <a:gd name="T34" fmla="*/ 530 w 1370"/>
              <a:gd name="T35" fmla="*/ 320 h 516"/>
              <a:gd name="T36" fmla="*/ 0 w 1370"/>
              <a:gd name="T3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70" h="516">
                <a:moveTo>
                  <a:pt x="0" y="516"/>
                </a:moveTo>
                <a:cubicBezTo>
                  <a:pt x="0" y="515"/>
                  <a:pt x="0" y="515"/>
                  <a:pt x="0" y="515"/>
                </a:cubicBezTo>
                <a:cubicBezTo>
                  <a:pt x="161" y="452"/>
                  <a:pt x="334" y="388"/>
                  <a:pt x="529" y="319"/>
                </a:cubicBezTo>
                <a:cubicBezTo>
                  <a:pt x="645" y="278"/>
                  <a:pt x="754" y="240"/>
                  <a:pt x="860" y="204"/>
                </a:cubicBezTo>
                <a:cubicBezTo>
                  <a:pt x="912" y="186"/>
                  <a:pt x="960" y="169"/>
                  <a:pt x="1008" y="153"/>
                </a:cubicBezTo>
                <a:cubicBezTo>
                  <a:pt x="1017" y="150"/>
                  <a:pt x="1026" y="147"/>
                  <a:pt x="1034" y="144"/>
                </a:cubicBezTo>
                <a:cubicBezTo>
                  <a:pt x="1087" y="125"/>
                  <a:pt x="1136" y="108"/>
                  <a:pt x="1180" y="92"/>
                </a:cubicBezTo>
                <a:cubicBezTo>
                  <a:pt x="1230" y="74"/>
                  <a:pt x="1267" y="60"/>
                  <a:pt x="1296" y="48"/>
                </a:cubicBezTo>
                <a:cubicBezTo>
                  <a:pt x="1341" y="29"/>
                  <a:pt x="1366" y="14"/>
                  <a:pt x="1369" y="5"/>
                </a:cubicBezTo>
                <a:cubicBezTo>
                  <a:pt x="1370" y="3"/>
                  <a:pt x="1370" y="2"/>
                  <a:pt x="1369" y="1"/>
                </a:cubicBezTo>
                <a:cubicBezTo>
                  <a:pt x="1370" y="0"/>
                  <a:pt x="1370" y="0"/>
                  <a:pt x="1370" y="0"/>
                </a:cubicBezTo>
                <a:cubicBezTo>
                  <a:pt x="1370" y="2"/>
                  <a:pt x="1370" y="3"/>
                  <a:pt x="1370" y="5"/>
                </a:cubicBezTo>
                <a:cubicBezTo>
                  <a:pt x="1366" y="15"/>
                  <a:pt x="1342" y="29"/>
                  <a:pt x="1296" y="48"/>
                </a:cubicBezTo>
                <a:cubicBezTo>
                  <a:pt x="1267" y="60"/>
                  <a:pt x="1230" y="74"/>
                  <a:pt x="1180" y="93"/>
                </a:cubicBezTo>
                <a:cubicBezTo>
                  <a:pt x="1137" y="109"/>
                  <a:pt x="1087" y="126"/>
                  <a:pt x="1035" y="144"/>
                </a:cubicBezTo>
                <a:cubicBezTo>
                  <a:pt x="1026" y="147"/>
                  <a:pt x="1017" y="150"/>
                  <a:pt x="1008" y="154"/>
                </a:cubicBezTo>
                <a:cubicBezTo>
                  <a:pt x="961" y="170"/>
                  <a:pt x="912" y="187"/>
                  <a:pt x="860" y="205"/>
                </a:cubicBezTo>
                <a:cubicBezTo>
                  <a:pt x="755" y="241"/>
                  <a:pt x="646" y="279"/>
                  <a:pt x="530" y="320"/>
                </a:cubicBezTo>
                <a:cubicBezTo>
                  <a:pt x="335" y="389"/>
                  <a:pt x="161" y="453"/>
                  <a:pt x="0" y="5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72"/>
          <p:cNvSpPr/>
          <p:nvPr/>
        </p:nvSpPr>
        <p:spPr bwMode="auto">
          <a:xfrm>
            <a:off x="4378325" y="1016000"/>
            <a:ext cx="2233613" cy="735013"/>
          </a:xfrm>
          <a:custGeom>
            <a:avLst/>
            <a:gdLst>
              <a:gd name="T0" fmla="*/ 0 w 869"/>
              <a:gd name="T1" fmla="*/ 286 h 286"/>
              <a:gd name="T2" fmla="*/ 0 w 869"/>
              <a:gd name="T3" fmla="*/ 285 h 286"/>
              <a:gd name="T4" fmla="*/ 332 w 869"/>
              <a:gd name="T5" fmla="*/ 106 h 286"/>
              <a:gd name="T6" fmla="*/ 631 w 869"/>
              <a:gd name="T7" fmla="*/ 14 h 286"/>
              <a:gd name="T8" fmla="*/ 817 w 869"/>
              <a:gd name="T9" fmla="*/ 18 h 286"/>
              <a:gd name="T10" fmla="*/ 865 w 869"/>
              <a:gd name="T11" fmla="*/ 88 h 286"/>
              <a:gd name="T12" fmla="*/ 864 w 869"/>
              <a:gd name="T13" fmla="*/ 87 h 286"/>
              <a:gd name="T14" fmla="*/ 817 w 869"/>
              <a:gd name="T15" fmla="*/ 19 h 286"/>
              <a:gd name="T16" fmla="*/ 631 w 869"/>
              <a:gd name="T17" fmla="*/ 14 h 286"/>
              <a:gd name="T18" fmla="*/ 332 w 869"/>
              <a:gd name="T19" fmla="*/ 107 h 286"/>
              <a:gd name="T20" fmla="*/ 0 w 869"/>
              <a:gd name="T21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9" h="286">
                <a:moveTo>
                  <a:pt x="0" y="286"/>
                </a:moveTo>
                <a:cubicBezTo>
                  <a:pt x="0" y="285"/>
                  <a:pt x="0" y="285"/>
                  <a:pt x="0" y="285"/>
                </a:cubicBezTo>
                <a:cubicBezTo>
                  <a:pt x="110" y="213"/>
                  <a:pt x="221" y="153"/>
                  <a:pt x="332" y="106"/>
                </a:cubicBezTo>
                <a:cubicBezTo>
                  <a:pt x="441" y="59"/>
                  <a:pt x="542" y="28"/>
                  <a:pt x="631" y="14"/>
                </a:cubicBezTo>
                <a:cubicBezTo>
                  <a:pt x="712" y="0"/>
                  <a:pt x="775" y="2"/>
                  <a:pt x="817" y="18"/>
                </a:cubicBezTo>
                <a:cubicBezTo>
                  <a:pt x="850" y="31"/>
                  <a:pt x="869" y="60"/>
                  <a:pt x="865" y="88"/>
                </a:cubicBezTo>
                <a:cubicBezTo>
                  <a:pt x="864" y="87"/>
                  <a:pt x="864" y="87"/>
                  <a:pt x="864" y="87"/>
                </a:cubicBezTo>
                <a:cubicBezTo>
                  <a:pt x="869" y="60"/>
                  <a:pt x="849" y="31"/>
                  <a:pt x="817" y="19"/>
                </a:cubicBezTo>
                <a:cubicBezTo>
                  <a:pt x="775" y="3"/>
                  <a:pt x="712" y="1"/>
                  <a:pt x="631" y="14"/>
                </a:cubicBezTo>
                <a:cubicBezTo>
                  <a:pt x="542" y="29"/>
                  <a:pt x="441" y="60"/>
                  <a:pt x="332" y="107"/>
                </a:cubicBezTo>
                <a:cubicBezTo>
                  <a:pt x="222" y="154"/>
                  <a:pt x="110" y="214"/>
                  <a:pt x="0" y="28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73"/>
          <p:cNvSpPr/>
          <p:nvPr/>
        </p:nvSpPr>
        <p:spPr bwMode="auto">
          <a:xfrm>
            <a:off x="5232400" y="147637"/>
            <a:ext cx="1379538" cy="1092200"/>
          </a:xfrm>
          <a:custGeom>
            <a:avLst/>
            <a:gdLst>
              <a:gd name="T0" fmla="*/ 532 w 537"/>
              <a:gd name="T1" fmla="*/ 425 h 425"/>
              <a:gd name="T2" fmla="*/ 494 w 537"/>
              <a:gd name="T3" fmla="*/ 175 h 425"/>
              <a:gd name="T4" fmla="*/ 363 w 537"/>
              <a:gd name="T5" fmla="*/ 23 h 425"/>
              <a:gd name="T6" fmla="*/ 180 w 537"/>
              <a:gd name="T7" fmla="*/ 28 h 425"/>
              <a:gd name="T8" fmla="*/ 1 w 537"/>
              <a:gd name="T9" fmla="*/ 144 h 425"/>
              <a:gd name="T10" fmla="*/ 0 w 537"/>
              <a:gd name="T11" fmla="*/ 144 h 425"/>
              <a:gd name="T12" fmla="*/ 179 w 537"/>
              <a:gd name="T13" fmla="*/ 27 h 425"/>
              <a:gd name="T14" fmla="*/ 363 w 537"/>
              <a:gd name="T15" fmla="*/ 23 h 425"/>
              <a:gd name="T16" fmla="*/ 495 w 537"/>
              <a:gd name="T17" fmla="*/ 175 h 425"/>
              <a:gd name="T18" fmla="*/ 533 w 537"/>
              <a:gd name="T19" fmla="*/ 425 h 425"/>
              <a:gd name="T20" fmla="*/ 532 w 537"/>
              <a:gd name="T2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425">
                <a:moveTo>
                  <a:pt x="532" y="425"/>
                </a:moveTo>
                <a:cubicBezTo>
                  <a:pt x="536" y="335"/>
                  <a:pt x="523" y="246"/>
                  <a:pt x="494" y="175"/>
                </a:cubicBezTo>
                <a:cubicBezTo>
                  <a:pt x="464" y="99"/>
                  <a:pt x="418" y="47"/>
                  <a:pt x="363" y="23"/>
                </a:cubicBezTo>
                <a:cubicBezTo>
                  <a:pt x="311" y="1"/>
                  <a:pt x="247" y="3"/>
                  <a:pt x="180" y="28"/>
                </a:cubicBezTo>
                <a:cubicBezTo>
                  <a:pt x="119" y="50"/>
                  <a:pt x="55" y="91"/>
                  <a:pt x="1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55" y="91"/>
                  <a:pt x="118" y="49"/>
                  <a:pt x="179" y="27"/>
                </a:cubicBezTo>
                <a:cubicBezTo>
                  <a:pt x="247" y="2"/>
                  <a:pt x="311" y="0"/>
                  <a:pt x="363" y="23"/>
                </a:cubicBezTo>
                <a:cubicBezTo>
                  <a:pt x="419" y="46"/>
                  <a:pt x="464" y="99"/>
                  <a:pt x="495" y="175"/>
                </a:cubicBezTo>
                <a:cubicBezTo>
                  <a:pt x="524" y="246"/>
                  <a:pt x="537" y="335"/>
                  <a:pt x="533" y="425"/>
                </a:cubicBezTo>
                <a:lnTo>
                  <a:pt x="532" y="42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827622" y="1343919"/>
            <a:ext cx="2304000" cy="2304000"/>
            <a:chOff x="1827622" y="1343919"/>
            <a:chExt cx="2304000" cy="2304000"/>
          </a:xfrm>
        </p:grpSpPr>
        <p:sp>
          <p:nvSpPr>
            <p:cNvPr id="58" name="椭圆 5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椭圆 59"/>
          <p:cNvSpPr/>
          <p:nvPr/>
        </p:nvSpPr>
        <p:spPr>
          <a:xfrm>
            <a:off x="2166971" y="1683268"/>
            <a:ext cx="1625302" cy="162530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ME</a:t>
            </a:r>
            <a:endParaRPr lang="zh-CN" altLang="en-US" sz="2400" dirty="0"/>
          </a:p>
        </p:txBody>
      </p:sp>
      <p:grpSp>
        <p:nvGrpSpPr>
          <p:cNvPr id="61" name="组合 60"/>
          <p:cNvGrpSpPr/>
          <p:nvPr/>
        </p:nvGrpSpPr>
        <p:grpSpPr>
          <a:xfrm>
            <a:off x="4878363" y="3308570"/>
            <a:ext cx="504056" cy="504056"/>
            <a:chOff x="1827622" y="1343919"/>
            <a:chExt cx="2304000" cy="2304000"/>
          </a:xfrm>
        </p:grpSpPr>
        <p:sp>
          <p:nvSpPr>
            <p:cNvPr id="62" name="椭圆 6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同心圆 63"/>
          <p:cNvSpPr/>
          <p:nvPr/>
        </p:nvSpPr>
        <p:spPr>
          <a:xfrm>
            <a:off x="4622661" y="1886068"/>
            <a:ext cx="179096" cy="179096"/>
          </a:xfrm>
          <a:prstGeom prst="donu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同心圆 64"/>
          <p:cNvSpPr/>
          <p:nvPr/>
        </p:nvSpPr>
        <p:spPr>
          <a:xfrm>
            <a:off x="5502262" y="1581933"/>
            <a:ext cx="179096" cy="179096"/>
          </a:xfrm>
          <a:prstGeom prst="donut">
            <a:avLst/>
          </a:prstGeom>
          <a:gradFill flip="none" rotWithShape="1">
            <a:gsLst>
              <a:gs pos="0">
                <a:srgbClr val="BB1717"/>
              </a:gs>
              <a:gs pos="100000">
                <a:srgbClr val="F11B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同心圆 65"/>
          <p:cNvSpPr/>
          <p:nvPr/>
        </p:nvSpPr>
        <p:spPr>
          <a:xfrm>
            <a:off x="5055540" y="200025"/>
            <a:ext cx="179096" cy="179096"/>
          </a:xfrm>
          <a:prstGeom prst="donu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同心圆 66"/>
          <p:cNvSpPr/>
          <p:nvPr/>
        </p:nvSpPr>
        <p:spPr>
          <a:xfrm>
            <a:off x="5970111" y="485774"/>
            <a:ext cx="179096" cy="179096"/>
          </a:xfrm>
          <a:prstGeom prst="donu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同心圆 67"/>
          <p:cNvSpPr/>
          <p:nvPr/>
        </p:nvSpPr>
        <p:spPr>
          <a:xfrm>
            <a:off x="5337467" y="3821403"/>
            <a:ext cx="179096" cy="179096"/>
          </a:xfrm>
          <a:prstGeom prst="donut">
            <a:avLst/>
          </a:prstGeom>
          <a:gradFill flip="none" rotWithShape="1">
            <a:gsLst>
              <a:gs pos="0">
                <a:srgbClr val="BB1717"/>
              </a:gs>
              <a:gs pos="100000">
                <a:srgbClr val="F11B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同心圆 68"/>
          <p:cNvSpPr/>
          <p:nvPr/>
        </p:nvSpPr>
        <p:spPr>
          <a:xfrm>
            <a:off x="2453627" y="5887535"/>
            <a:ext cx="179096" cy="179096"/>
          </a:xfrm>
          <a:prstGeom prst="donu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同心圆 69"/>
          <p:cNvSpPr/>
          <p:nvPr/>
        </p:nvSpPr>
        <p:spPr>
          <a:xfrm>
            <a:off x="631178" y="5943892"/>
            <a:ext cx="179096" cy="179096"/>
          </a:xfrm>
          <a:prstGeom prst="donu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347210" y="935013"/>
            <a:ext cx="504056" cy="504056"/>
            <a:chOff x="1827622" y="1343919"/>
            <a:chExt cx="2304000" cy="2304000"/>
          </a:xfrm>
        </p:grpSpPr>
        <p:sp>
          <p:nvSpPr>
            <p:cNvPr id="72" name="椭圆 7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718083" y="2659038"/>
            <a:ext cx="504056" cy="504056"/>
            <a:chOff x="1827622" y="1343919"/>
            <a:chExt cx="2304000" cy="2304000"/>
          </a:xfrm>
        </p:grpSpPr>
        <p:sp>
          <p:nvSpPr>
            <p:cNvPr id="76" name="椭圆 7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700112" y="4287043"/>
            <a:ext cx="504056" cy="504056"/>
            <a:chOff x="1827622" y="1343919"/>
            <a:chExt cx="2304000" cy="2304000"/>
          </a:xfrm>
        </p:grpSpPr>
        <p:sp>
          <p:nvSpPr>
            <p:cNvPr id="81" name="椭圆 8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055675" y="738779"/>
            <a:ext cx="746082" cy="746082"/>
            <a:chOff x="1827622" y="1343919"/>
            <a:chExt cx="2304000" cy="2304000"/>
          </a:xfrm>
        </p:grpSpPr>
        <p:sp>
          <p:nvSpPr>
            <p:cNvPr id="84" name="椭圆 8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6319068" y="365154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个人通信项目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210010" y="3147498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</a:rPr>
              <a:t>MY SHARED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IN Mittelschrift Std" pitchFamily="50" charset="0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7278114" y="4875690"/>
            <a:ext cx="3672408" cy="3276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演讲：卓鹏程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1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6100"/>
                            </p:stCondLst>
                            <p:childTnLst>
                              <p:par>
                                <p:cTn id="1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81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100"/>
                            </p:stCondLst>
                            <p:childTnLst>
                              <p:par>
                                <p:cTn id="1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1900"/>
                            </p:stCondLst>
                            <p:childTnLst>
                              <p:par>
                                <p:cTn id="19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3650"/>
                            </p:stCondLst>
                            <p:childTnLst>
                              <p:par>
                                <p:cTn id="20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1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0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86" grpId="0"/>
      <p:bldP spid="87" grpId="0"/>
      <p:bldP spid="8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3" y="40877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通信协议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1661080" y="2563676"/>
            <a:ext cx="2825110" cy="2437406"/>
            <a:chOff x="195473" y="1923678"/>
            <a:chExt cx="2654349" cy="2288511"/>
          </a:xfrm>
          <a:effectLst/>
        </p:grpSpPr>
        <p:sp>
          <p:nvSpPr>
            <p:cNvPr id="37" name="六边形 36"/>
            <p:cNvSpPr/>
            <p:nvPr/>
          </p:nvSpPr>
          <p:spPr>
            <a:xfrm>
              <a:off x="195473" y="1923678"/>
              <a:ext cx="2654349" cy="2288511"/>
            </a:xfrm>
            <a:prstGeom prst="hexagon">
              <a:avLst>
                <a:gd name="adj" fmla="val 25000"/>
                <a:gd name="vf" fmla="val 115470"/>
              </a:avLst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lin ang="18600000" scaled="0"/>
              <a:tileRect/>
            </a:gradFill>
            <a:ln>
              <a:noFill/>
            </a:ln>
            <a:effectLst>
              <a:innerShdw blurRad="177800" dist="50800" dir="18600000">
                <a:schemeClr val="accent6">
                  <a:lumMod val="50000"/>
                  <a:alpha val="5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TextBox 37"/>
            <p:cNvSpPr txBox="1"/>
            <p:nvPr/>
          </p:nvSpPr>
          <p:spPr>
            <a:xfrm>
              <a:off x="550539" y="2136189"/>
              <a:ext cx="1944216" cy="16792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648000" rIns="91440" bIns="45720" numCol="1" anchor="t" anchorCtr="0" compatLnSpc="1"/>
            <a:lstStyle>
              <a:defPPr>
                <a:defRPr lang="zh-CN"/>
              </a:defPPr>
              <a:lvl1pPr algn="ctr">
                <a:defRPr sz="6000">
                  <a:solidFill>
                    <a:schemeClr val="bg1"/>
                  </a:solidFill>
                  <a:latin typeface="UKIJ Qolyazma" pitchFamily="18" charset="0"/>
                  <a:ea typeface="UKIJ Qolyazma" pitchFamily="18" charset="0"/>
                  <a:cs typeface="UKIJ Qolyazma" pitchFamily="18" charset="0"/>
                </a:defRPr>
              </a:lvl1pPr>
            </a:lstStyle>
            <a:p>
              <a:r>
                <a:rPr lang="zh-CN" alt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协议关键词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203045" y="3892751"/>
            <a:ext cx="2069292" cy="1777085"/>
            <a:chOff x="2583794" y="3171564"/>
            <a:chExt cx="1944216" cy="1668527"/>
          </a:xfrm>
          <a:solidFill>
            <a:schemeClr val="bg1">
              <a:lumMod val="50000"/>
            </a:schemeClr>
          </a:solidFill>
          <a:effectLst/>
        </p:grpSpPr>
        <p:sp>
          <p:nvSpPr>
            <p:cNvPr id="40" name="六边形 39"/>
            <p:cNvSpPr/>
            <p:nvPr/>
          </p:nvSpPr>
          <p:spPr>
            <a:xfrm>
              <a:off x="2592755" y="3171564"/>
              <a:ext cx="1935255" cy="1668527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TextBox 40"/>
            <p:cNvSpPr txBox="1"/>
            <p:nvPr/>
          </p:nvSpPr>
          <p:spPr>
            <a:xfrm>
              <a:off x="2583794" y="3500120"/>
              <a:ext cx="1944216" cy="693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登陆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Id*password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968470" y="980728"/>
            <a:ext cx="2082043" cy="1777085"/>
            <a:chOff x="4242511" y="437431"/>
            <a:chExt cx="1956197" cy="1668527"/>
          </a:xfrm>
          <a:solidFill>
            <a:schemeClr val="bg1">
              <a:lumMod val="50000"/>
            </a:schemeClr>
          </a:solidFill>
          <a:effectLst/>
        </p:grpSpPr>
        <p:sp>
          <p:nvSpPr>
            <p:cNvPr id="43" name="六边形 42"/>
            <p:cNvSpPr/>
            <p:nvPr/>
          </p:nvSpPr>
          <p:spPr>
            <a:xfrm>
              <a:off x="4263453" y="437431"/>
              <a:ext cx="1935255" cy="166852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TextBox 43"/>
            <p:cNvSpPr txBox="1"/>
            <p:nvPr/>
          </p:nvSpPr>
          <p:spPr>
            <a:xfrm>
              <a:off x="4242511" y="852680"/>
              <a:ext cx="1944217" cy="60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刷新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列表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DISDNEIRFHSULF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067511" y="2956806"/>
            <a:ext cx="2096626" cy="1777085"/>
            <a:chOff x="5919637" y="3171564"/>
            <a:chExt cx="1969899" cy="1668527"/>
          </a:xfrm>
          <a:solidFill>
            <a:schemeClr val="accent4"/>
          </a:solidFill>
          <a:effectLst/>
        </p:grpSpPr>
        <p:sp>
          <p:nvSpPr>
            <p:cNvPr id="46" name="六边形 45"/>
            <p:cNvSpPr/>
            <p:nvPr/>
          </p:nvSpPr>
          <p:spPr>
            <a:xfrm>
              <a:off x="5919637" y="3171564"/>
              <a:ext cx="1935255" cy="1668527"/>
            </a:xfrm>
            <a:prstGeom prst="hexagon">
              <a:avLst>
                <a:gd name="adj" fmla="val 25000"/>
                <a:gd name="vf" fmla="val 115470"/>
              </a:avLst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lin ang="18600000" scaled="0"/>
              <a:tileRect/>
            </a:gradFill>
            <a:ln>
              <a:noFill/>
            </a:ln>
            <a:effectLst>
              <a:innerShdw blurRad="177800" dist="50800" dir="18600000">
                <a:schemeClr val="accent6">
                  <a:lumMod val="50000"/>
                  <a:alpha val="5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TextBox 46"/>
            <p:cNvSpPr txBox="1"/>
            <p:nvPr/>
          </p:nvSpPr>
          <p:spPr>
            <a:xfrm>
              <a:off x="5945320" y="3500120"/>
              <a:ext cx="1944216" cy="693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加好友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DNEIRFDDALLAC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六边形 19"/>
          <p:cNvSpPr/>
          <p:nvPr/>
        </p:nvSpPr>
        <p:spPr>
          <a:xfrm>
            <a:off x="7823398" y="1937680"/>
            <a:ext cx="2059755" cy="177708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六边形 20"/>
          <p:cNvSpPr/>
          <p:nvPr/>
        </p:nvSpPr>
        <p:spPr>
          <a:xfrm>
            <a:off x="7865182" y="3917183"/>
            <a:ext cx="2059755" cy="177708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六边形 21"/>
          <p:cNvSpPr/>
          <p:nvPr/>
        </p:nvSpPr>
        <p:spPr>
          <a:xfrm>
            <a:off x="4229959" y="1916673"/>
            <a:ext cx="2059755" cy="177708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六边形 22"/>
          <p:cNvSpPr/>
          <p:nvPr/>
        </p:nvSpPr>
        <p:spPr>
          <a:xfrm>
            <a:off x="6067578" y="4932884"/>
            <a:ext cx="2059755" cy="177708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TextBox 40"/>
          <p:cNvSpPr txBox="1"/>
          <p:nvPr/>
        </p:nvSpPr>
        <p:spPr>
          <a:xfrm>
            <a:off x="4220422" y="2327780"/>
            <a:ext cx="2069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(register)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40"/>
          <p:cNvSpPr txBox="1"/>
          <p:nvPr/>
        </p:nvSpPr>
        <p:spPr>
          <a:xfrm>
            <a:off x="6041716" y="5352282"/>
            <a:ext cx="2069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群聊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err="1">
                <a:solidFill>
                  <a:schemeClr val="bg1"/>
                </a:solidFill>
              </a:rPr>
              <a:t>TNEILCLLA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40"/>
          <p:cNvSpPr txBox="1"/>
          <p:nvPr/>
        </p:nvSpPr>
        <p:spPr>
          <a:xfrm>
            <a:off x="7879173" y="4338506"/>
            <a:ext cx="2069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私聊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Id*contain*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targetID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40"/>
          <p:cNvSpPr txBox="1"/>
          <p:nvPr/>
        </p:nvSpPr>
        <p:spPr>
          <a:xfrm>
            <a:off x="7783109" y="2336527"/>
            <a:ext cx="2069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发送文件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ELIFDNES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8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9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8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8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8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" dur="1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8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4625 0.3926 C -0.46701 0.35988 -0.4625 0.32038 -0.44896 0.2963 C -0.44722 0.28457 -0.4401 0.27593 -0.43542 0.26667 C -0.42569 0.24754 -0.40885 0.22655 -0.39479 0.22038 C -0.39028 0.21389 -0.38663 0.20896 -0.38125 0.20556 C -0.37656 0.20247 -0.37674 0.20525 -0.37292 0.20186 C -0.36997 0.19939 -0.36771 0.19445 -0.36458 0.1926 C -0.35295 0.18581 -0.34028 0.18488 -0.32812 0.18334 C -0.31493 0.17562 -0.30139 0.17501 -0.2875 0.17223 C -0.26198 0.1571 -0.22361 0.17254 -0.19479 0.17778 C -0.0875 0.1747 -0.15573 0.18056 -0.12083 0.17038 C -0.11701 0.16513 -0.11406 0.16389 -0.10937 0.16112 C -0.10052 0.14939 -0.09219 0.13797 -0.08437 0.12408 C -0.07917 0.11482 -0.06771 0.09136 -0.06042 0.08704 C -0.05625 0.07963 -0.05469 0.07038 -0.05208 0.06112 C -0.04618 0.04013 -0.05191 0.06142 -0.04583 0.0463 C -0.04288 0.03889 -0.04531 0.03859 -0.04062 0.03519 C -0.03542 0.03118 -0.02934 0.02717 -0.02396 0.02408 C -0.02153 0.02254 -0.02014 0.01822 -0.01771 0.01667 C -0.01562 0.01544 -0.01146 0.01297 -0.01146 0.01297 C -0.00816 0.0071 -0.00434 0.00587 -3.61111E-6 8.51852E-6 " pathEditMode="relative" ptsTypes="ffffffffffffffffffffA">
                                          <p:cBhvr>
                                            <p:cTn id="36" dur="1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15 -0.42778 C -0.14236 -0.41173 -0.13542 -0.39475 -0.12708 -0.37963 C -0.11684 -0.36111 -0.10521 -0.34815 -0.09375 -0.33333 C -0.08472 -0.3216 -0.07708 -0.3071 -0.06875 -0.29444 C -0.05799 -0.27839 -0.05417 -0.2537 -0.04479 -0.23704 C -0.04254 -0.22531 -0.03924 -0.2179 -0.03438 -0.20926 C -0.02899 -0.1858 -0.01684 -0.16852 -0.00938 -0.1463 C -0.00347 -0.12901 0.00347 -0.1108 0.01042 -0.09444 C 0.01302 -0.07623 0.01354 -0.07593 0.01146 -0.05 C 0.01094 -0.04414 0.00729 -0.03333 0.00625 -0.02778 C 0.00503 -0.0216 0.00451 -0.01543 0.00312 -0.00926 C 0.00087 0.00031 0.00104 -0.00679 1.94444E-6 1.85185E-6 " pathEditMode="relative" ptsTypes="fffffffffffA">
                                          <p:cBhvr>
                                            <p:cTn id="38" dur="1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63438 -0.88333 C -0.62379 -0.87715 -0.6158 -0.86234 -0.60521 -0.85555 C -0.60191 -0.85339 -0.59827 -0.8537 -0.59479 -0.85185 C -0.58698 -0.84783 -0.57986 -0.84475 -0.57188 -0.84259 C -0.56146 -0.83641 -0.55174 -0.83487 -0.54063 -0.83333 C -0.5191 -0.82685 -0.49757 -0.82129 -0.47604 -0.81666 C -0.46545 -0.81141 -0.46077 -0.80864 -0.44896 -0.8074 C -0.43872 -0.80123 -0.42986 -0.80123 -0.41875 -0.79999 C -0.41024 -0.79691 -0.40243 -0.79259 -0.39375 -0.79073 C -0.37396 -0.77561 -0.35191 -0.7787 -0.33125 -0.77036 C -0.32813 -0.76913 -0.325 -0.76759 -0.32188 -0.76666 C -0.31563 -0.76512 -0.30313 -0.76296 -0.30313 -0.76296 C -0.27622 -0.7503 -0.29011 -0.75493 -0.26146 -0.74999 C -0.24583 -0.74722 -0.23021 -0.7395 -0.21458 -0.73518 C -0.19236 -0.72901 -0.17014 -0.72407 -0.14792 -0.71851 C -0.12743 -0.70493 -0.10903 -0.69814 -0.0875 -0.69259 C -0.07691 -0.68549 -0.06754 -0.68487 -0.05625 -0.68333 C -0.04323 -0.67746 -0.0309 -0.67561 -0.01771 -0.67407 C -0.00695 -0.66573 0.00503 -0.6608 0.01667 -0.6574 C 0.02257 -0.65215 0.0283 -0.65092 0.03437 -0.64629 C 0.04132 -0.64073 0.04792 -0.63394 0.05521 -0.62962 C 0.06528 -0.61604 0.07673 -0.60493 0.08646 -0.59073 C 0.08906 -0.58672 0.09097 -0.58148 0.09375 -0.57777 C 0.1 -0.56944 0.10746 -0.5608 0.1125 -0.54999 C 0.1158 -0.5429 0.1217 -0.53055 0.125 -0.52222 C 0.1467 -0.46604 0.13455 -0.48857 0.14583 -0.46851 C 0.14965 -0.45246 0.15469 -0.43734 0.15937 -0.42222 C 0.16354 -0.40864 0.16597 -0.3932 0.16979 -0.37962 C 0.17482 -0.36172 0.17326 -0.34135 0.17917 -0.32407 C 0.1809 -0.30864 0.1816 -0.29259 0.18437 -0.27777 C 0.18576 -0.25648 0.18854 -0.25277 0.18958 -0.22962 C 0.18923 -0.16296 0.20851 0.01359 0.15 0.05371 C 0.13802 0.06204 0.14028 0.05927 0.125 0.06112 C 0.03107 0.05896 0.06545 0.07223 0.02187 0.0463 C 0.01736 0.04044 0.0118 0.03581 0.00833 0.02778 C 0.00451 0.01883 0.0026 0.01143 -2.5E-6 7.77778E-6 " pathEditMode="relative" ptsTypes="fffffffffffffffffffffffffffffffffffA">
                                          <p:cBhvr>
                                            <p:cTn id="40" dur="18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8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8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8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8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8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8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9" dur="1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1" dur="1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43" dur="18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5" dur="1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47" dur="1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18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    <p:cBhvr>
                                            <p:cTn id="51" dur="1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4625 0.3926 C -0.46701 0.35988 -0.4625 0.32038 -0.44896 0.2963 C -0.44722 0.28457 -0.4401 0.27593 -0.43542 0.26667 C -0.42569 0.24754 -0.40885 0.22655 -0.39479 0.22038 C -0.39028 0.21389 -0.38663 0.20896 -0.38125 0.20556 C -0.37656 0.20247 -0.37674 0.20525 -0.37292 0.20186 C -0.36997 0.19939 -0.36771 0.19445 -0.36458 0.1926 C -0.35295 0.18581 -0.34028 0.18488 -0.32812 0.18334 C -0.31493 0.17562 -0.30139 0.17501 -0.2875 0.17223 C -0.26198 0.1571 -0.22361 0.17254 -0.19479 0.17778 C -0.0875 0.1747 -0.15573 0.18056 -0.12083 0.17038 C -0.11701 0.16513 -0.11406 0.16389 -0.10937 0.16112 C -0.10052 0.14939 -0.09219 0.13797 -0.08437 0.12408 C -0.07917 0.11482 -0.06771 0.09136 -0.06042 0.08704 C -0.05625 0.07963 -0.05469 0.07038 -0.05208 0.06112 C -0.04618 0.04013 -0.05191 0.06142 -0.04583 0.0463 C -0.04288 0.03889 -0.04531 0.03859 -0.04062 0.03519 C -0.03542 0.03118 -0.02934 0.02717 -0.02396 0.02408 C -0.02153 0.02254 -0.02014 0.01822 -0.01771 0.01667 C -0.01562 0.01544 -0.01146 0.01297 -0.01146 0.01297 C -0.00816 0.0071 -0.00434 0.00587 -3.61111E-6 8.51852E-6 " pathEditMode="relative" ptsTypes="ffffffffffffffffffffA">
                                          <p:cBhvr>
                                            <p:cTn id="53" dur="18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15 -0.42778 C -0.14236 -0.41173 -0.13542 -0.39475 -0.12708 -0.37963 C -0.11684 -0.36111 -0.10521 -0.34815 -0.09375 -0.33333 C -0.08472 -0.3216 -0.07708 -0.3071 -0.06875 -0.29444 C -0.05799 -0.27839 -0.05417 -0.2537 -0.04479 -0.23704 C -0.04254 -0.22531 -0.03924 -0.2179 -0.03438 -0.20926 C -0.02899 -0.1858 -0.01684 -0.16852 -0.00938 -0.1463 C -0.00347 -0.12901 0.00347 -0.1108 0.01042 -0.09444 C 0.01302 -0.07623 0.01354 -0.07593 0.01146 -0.05 C 0.01094 -0.04414 0.00729 -0.03333 0.00625 -0.02778 C 0.00503 -0.0216 0.00451 -0.01543 0.00312 -0.00926 C 0.00087 0.00031 0.00104 -0.00679 1.94444E-6 1.85185E-6 " pathEditMode="relative" ptsTypes="fffffffffffA">
                                          <p:cBhvr>
                                            <p:cTn id="55" dur="1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    <p:cBhvr>
                                            <p:cTn id="57" dur="1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63438 -0.88333 C -0.62379 -0.87715 -0.6158 -0.86234 -0.60521 -0.85555 C -0.60191 -0.85339 -0.59827 -0.8537 -0.59479 -0.85185 C -0.58698 -0.84783 -0.57986 -0.84475 -0.57188 -0.84259 C -0.56146 -0.83641 -0.55174 -0.83487 -0.54063 -0.83333 C -0.5191 -0.82685 -0.49757 -0.82129 -0.47604 -0.81666 C -0.46545 -0.81141 -0.46077 -0.80864 -0.44896 -0.8074 C -0.43872 -0.80123 -0.42986 -0.80123 -0.41875 -0.79999 C -0.41024 -0.79691 -0.40243 -0.79259 -0.39375 -0.79073 C -0.37396 -0.77561 -0.35191 -0.7787 -0.33125 -0.77036 C -0.32813 -0.76913 -0.325 -0.76759 -0.32188 -0.76666 C -0.31563 -0.76512 -0.30313 -0.76296 -0.30313 -0.76296 C -0.27622 -0.7503 -0.29011 -0.75493 -0.26146 -0.74999 C -0.24583 -0.74722 -0.23021 -0.7395 -0.21458 -0.73518 C -0.19236 -0.72901 -0.17014 -0.72407 -0.14792 -0.71851 C -0.12743 -0.70493 -0.10903 -0.69814 -0.0875 -0.69259 C -0.07691 -0.68549 -0.06754 -0.68487 -0.05625 -0.68333 C -0.04323 -0.67746 -0.0309 -0.67561 -0.01771 -0.67407 C -0.00695 -0.66573 0.00503 -0.6608 0.01667 -0.6574 C 0.02257 -0.65215 0.0283 -0.65092 0.03437 -0.64629 C 0.04132 -0.64073 0.04792 -0.63394 0.05521 -0.62962 C 0.06528 -0.61604 0.07673 -0.60493 0.08646 -0.59073 C 0.08906 -0.58672 0.09097 -0.58148 0.09375 -0.57777 C 0.1 -0.56944 0.10746 -0.5608 0.1125 -0.54999 C 0.1158 -0.5429 0.1217 -0.53055 0.125 -0.52222 C 0.1467 -0.46604 0.13455 -0.48857 0.14583 -0.46851 C 0.14965 -0.45246 0.15469 -0.43734 0.15937 -0.42222 C 0.16354 -0.40864 0.16597 -0.3932 0.16979 -0.37962 C 0.17482 -0.36172 0.17326 -0.34135 0.17917 -0.32407 C 0.1809 -0.30864 0.1816 -0.29259 0.18437 -0.27777 C 0.18576 -0.25648 0.18854 -0.25277 0.18958 -0.22962 C 0.18923 -0.16296 0.20851 0.01359 0.15 0.05371 C 0.13802 0.06204 0.14028 0.05927 0.125 0.06112 C 0.03107 0.05896 0.06545 0.07223 0.02187 0.0463 C 0.01736 0.04044 0.0118 0.03581 0.00833 0.02778 C 0.00451 0.01883 0.0026 0.01143 -2.5E-6 7.77778E-6 " pathEditMode="relative" ptsTypes="fffffffffffffffffffffffffffffffffffA">
                                          <p:cBhvr>
                                            <p:cTn id="59" dur="18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3" y="408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版本迭代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54117" y="2509534"/>
            <a:ext cx="4104456" cy="240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人认为，在一个版本的基础上修改进化程序是一个良好的习惯，保存了上一个版本的副本，在出现重大失误时，起码有了一个还原的工作点，无论是做总结，记录日志还是工作还原，都是十分具有帮助的，本项目重写了两次，如果不是依托于版本迭代，花费的工作量将是十分巨大的</a:t>
            </a:r>
            <a:r>
              <a:rPr lang="zh-CN" altLang="en-US" sz="1600" dirty="0"/>
              <a:t>。</a:t>
            </a:r>
          </a:p>
          <a:p>
            <a:br>
              <a:rPr lang="zh-CN" altLang="en-US" sz="1100" dirty="0"/>
            </a:b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54117" y="20585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心得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7535365" y="1654920"/>
            <a:ext cx="4272979" cy="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365502" y="5761015"/>
            <a:ext cx="4272979" cy="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70" y="836712"/>
            <a:ext cx="3199700" cy="43924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353" y="5233849"/>
            <a:ext cx="3197364" cy="118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6774" y="1772816"/>
            <a:ext cx="777686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165100" dist="50800" dir="138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81859" y="2996952"/>
            <a:ext cx="7776862" cy="161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23850">
              <a:lnSpc>
                <a:spcPts val="19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通信协议：使用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n+1+n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23850">
              <a:lnSpc>
                <a:spcPts val="1900"/>
              </a:lnSpc>
              <a:spcBef>
                <a:spcPts val="600"/>
              </a:spcBef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23850">
              <a:lnSpc>
                <a:spcPts val="19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版本迭代：避免重复大量的重写项目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23850">
              <a:lnSpc>
                <a:spcPts val="1900"/>
              </a:lnSpc>
              <a:spcBef>
                <a:spcPts val="600"/>
              </a:spcBef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23850">
              <a:lnSpc>
                <a:spcPts val="19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动手操作：纸上得来终觉浅，绝知此事要躬行</a:t>
            </a:r>
          </a:p>
        </p:txBody>
      </p:sp>
      <p:sp>
        <p:nvSpPr>
          <p:cNvPr id="4" name="矩形 3"/>
          <p:cNvSpPr/>
          <p:nvPr/>
        </p:nvSpPr>
        <p:spPr>
          <a:xfrm>
            <a:off x="2206774" y="1968520"/>
            <a:ext cx="7776863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 bwMode="auto">
          <a:xfrm>
            <a:off x="2494806" y="973947"/>
            <a:ext cx="7233705" cy="2954651"/>
          </a:xfrm>
          <a:prstGeom prst="rect">
            <a:avLst/>
          </a:prstGeom>
          <a:noFill/>
        </p:spPr>
        <p:txBody>
          <a:bodyPr wrap="none" lIns="121917" tIns="60958" rIns="121917" bIns="6095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400" b="0" i="0" u="none" strike="noStrike" kern="0" cap="none" spc="0" normalizeH="0" baseline="0" noProof="0" dirty="0">
                <a:ln w="38100"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</a:rPr>
              <a:t>Thanks</a:t>
            </a:r>
            <a:endParaRPr kumimoji="0" lang="zh-CN" altLang="en-US" sz="18400" b="0" i="0" u="none" strike="noStrike" kern="0" cap="none" spc="0" normalizeH="0" baseline="0" noProof="0" dirty="0">
              <a:ln w="38100">
                <a:noFill/>
              </a:ln>
              <a:solidFill>
                <a:srgbClr val="7F7F7F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299610" y="3757916"/>
            <a:ext cx="5409781" cy="707886"/>
            <a:chOff x="3078163" y="3563434"/>
            <a:chExt cx="2865437" cy="374815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3078163" y="3596643"/>
              <a:ext cx="2865437" cy="30839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lin ang="18600000" scaled="0"/>
              <a:tileRect/>
            </a:gradFill>
            <a:ln>
              <a:noFill/>
            </a:ln>
            <a:effectLst>
              <a:innerShdw blurRad="177800" dist="50800" dir="18600000">
                <a:schemeClr val="accent6">
                  <a:lumMod val="50000"/>
                  <a:alpha val="5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414697" y="3563434"/>
              <a:ext cx="2052681" cy="374815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谢谢您的聆听</a:t>
              </a:r>
            </a:p>
          </p:txBody>
        </p:sp>
      </p:grpSp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4052589" y="4589482"/>
            <a:ext cx="4130032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44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0293" y="408772"/>
            <a:ext cx="148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345235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2835098" y="1937414"/>
            <a:ext cx="1496707" cy="1496707"/>
            <a:chOff x="1827622" y="1343919"/>
            <a:chExt cx="2304000" cy="2304000"/>
          </a:xfrm>
        </p:grpSpPr>
        <p:sp>
          <p:nvSpPr>
            <p:cNvPr id="92" name="椭圆 9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93" name="椭圆 9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图形化界面</a:t>
              </a:r>
              <a:endParaRPr lang="en-US" altLang="zh-CN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  <a:p>
              <a:pPr lvl="0" algn="ctr"/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4524387" y="1998286"/>
            <a:ext cx="1496707" cy="1496707"/>
            <a:chOff x="1827622" y="1343919"/>
            <a:chExt cx="2304000" cy="2304000"/>
          </a:xfrm>
        </p:grpSpPr>
        <p:sp>
          <p:nvSpPr>
            <p:cNvPr id="95" name="椭圆 9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事件监听</a:t>
              </a:r>
              <a:endParaRPr lang="zh-CN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213676" y="1937414"/>
            <a:ext cx="1496707" cy="1496707"/>
            <a:chOff x="1827622" y="1343919"/>
            <a:chExt cx="2304000" cy="2304000"/>
          </a:xfrm>
        </p:grpSpPr>
        <p:sp>
          <p:nvSpPr>
            <p:cNvPr id="106" name="椭圆 10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类的封装</a:t>
              </a:r>
              <a:endParaRPr lang="en-US" altLang="zh-CN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902964" y="1937414"/>
            <a:ext cx="1496707" cy="1496707"/>
            <a:chOff x="1827622" y="1343919"/>
            <a:chExt cx="2304000" cy="2304000"/>
          </a:xfrm>
        </p:grpSpPr>
        <p:sp>
          <p:nvSpPr>
            <p:cNvPr id="110" name="椭圆 109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多线程</a:t>
              </a:r>
              <a:endParaRPr lang="en-US" altLang="zh-CN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2835098" y="3561762"/>
            <a:ext cx="1496707" cy="1496707"/>
            <a:chOff x="1827622" y="1343919"/>
            <a:chExt cx="2304000" cy="2304000"/>
          </a:xfrm>
        </p:grpSpPr>
        <p:sp>
          <p:nvSpPr>
            <p:cNvPr id="113" name="椭圆 112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en-US" altLang="zh-CN" dirty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I/O</a:t>
              </a:r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操作</a:t>
              </a:r>
              <a:endParaRPr lang="en-US" altLang="zh-CN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524387" y="3583616"/>
            <a:ext cx="1496707" cy="1496707"/>
            <a:chOff x="1827622" y="1343919"/>
            <a:chExt cx="2304000" cy="2304000"/>
          </a:xfrm>
        </p:grpSpPr>
        <p:sp>
          <p:nvSpPr>
            <p:cNvPr id="116" name="椭圆 11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通信协议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213676" y="3590269"/>
            <a:ext cx="1496707" cy="1496707"/>
            <a:chOff x="1827622" y="1343919"/>
            <a:chExt cx="2304000" cy="2304000"/>
          </a:xfrm>
        </p:grpSpPr>
        <p:sp>
          <p:nvSpPr>
            <p:cNvPr id="119" name="椭圆 11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版本迭代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902964" y="3590269"/>
            <a:ext cx="1496707" cy="1496707"/>
            <a:chOff x="1827622" y="1343919"/>
            <a:chExt cx="2304000" cy="2304000"/>
          </a:xfrm>
        </p:grpSpPr>
        <p:sp>
          <p:nvSpPr>
            <p:cNvPr id="122" name="椭圆 12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项目总结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2" y="40877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图形化界面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3" y="716549"/>
            <a:ext cx="3312368" cy="58154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742" y="4005064"/>
            <a:ext cx="3529575" cy="26471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742" y="790569"/>
            <a:ext cx="3613919" cy="27104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908" y="766757"/>
            <a:ext cx="381000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1409547" y="3481924"/>
            <a:ext cx="9372860" cy="355746"/>
            <a:chOff x="534438" y="3368953"/>
            <a:chExt cx="10944224" cy="438144"/>
          </a:xfrm>
          <a:solidFill>
            <a:srgbClr val="C00000"/>
          </a:solidFill>
        </p:grpSpPr>
        <p:sp>
          <p:nvSpPr>
            <p:cNvPr id="68" name="矩形 67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BB1717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77" name="等腰三角形 76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rgbClr val="BB1717"/>
                  </a:solidFill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rgbClr val="BB1717"/>
                  </a:solidFill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rgbClr val="BB1717"/>
                  </a:solidFill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rgbClr val="BB1717"/>
                  </a:solidFill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rgbClr val="BB1717"/>
                  </a:solidFill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rgbClr val="BB1717"/>
                  </a:solidFill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rgbClr val="BB1717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519146" y="408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事件监听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 flipH="1">
            <a:off x="2081370" y="3347335"/>
            <a:ext cx="577064" cy="577064"/>
            <a:chOff x="1792756" y="4149080"/>
            <a:chExt cx="2304000" cy="2304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1792756" y="4149080"/>
              <a:ext cx="2304000" cy="2304000"/>
              <a:chOff x="1827622" y="1343919"/>
              <a:chExt cx="2304000" cy="230400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469900" dir="8400000" sx="46000" sy="46000" algn="tr" rotWithShape="0">
                  <a:prstClr val="black">
                    <a:alpha val="6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2132105" y="4488429"/>
              <a:ext cx="1625302" cy="1625302"/>
            </a:xfrm>
            <a:prstGeom prst="ellipse">
              <a:avLst/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flipH="1">
            <a:off x="3576486" y="3347335"/>
            <a:ext cx="577064" cy="577064"/>
            <a:chOff x="1792756" y="4149080"/>
            <a:chExt cx="2304000" cy="2304000"/>
          </a:xfrm>
        </p:grpSpPr>
        <p:grpSp>
          <p:nvGrpSpPr>
            <p:cNvPr id="32" name="组合 31"/>
            <p:cNvGrpSpPr/>
            <p:nvPr/>
          </p:nvGrpSpPr>
          <p:grpSpPr>
            <a:xfrm>
              <a:off x="1792756" y="4149080"/>
              <a:ext cx="2304000" cy="2304000"/>
              <a:chOff x="1827622" y="1343919"/>
              <a:chExt cx="2304000" cy="23040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469900" dir="8400000" sx="46000" sy="46000" algn="tr" rotWithShape="0">
                  <a:prstClr val="black">
                    <a:alpha val="6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33" name="椭圆 32"/>
            <p:cNvSpPr/>
            <p:nvPr/>
          </p:nvSpPr>
          <p:spPr>
            <a:xfrm>
              <a:off x="2132105" y="4488429"/>
              <a:ext cx="1625302" cy="1625302"/>
            </a:xfrm>
            <a:prstGeom prst="ellipse">
              <a:avLst/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flipH="1">
            <a:off x="5071602" y="3347335"/>
            <a:ext cx="577064" cy="577064"/>
            <a:chOff x="1792756" y="4149080"/>
            <a:chExt cx="2304000" cy="2304000"/>
          </a:xfrm>
        </p:grpSpPr>
        <p:grpSp>
          <p:nvGrpSpPr>
            <p:cNvPr id="37" name="组合 36"/>
            <p:cNvGrpSpPr/>
            <p:nvPr/>
          </p:nvGrpSpPr>
          <p:grpSpPr>
            <a:xfrm>
              <a:off x="1792756" y="4149080"/>
              <a:ext cx="2304000" cy="2304000"/>
              <a:chOff x="1827622" y="1343919"/>
              <a:chExt cx="2304000" cy="23040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469900" dir="8400000" sx="46000" sy="46000" algn="tr" rotWithShape="0">
                  <a:prstClr val="black">
                    <a:alpha val="6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39" name="椭圆 38"/>
            <p:cNvSpPr/>
            <p:nvPr/>
          </p:nvSpPr>
          <p:spPr>
            <a:xfrm>
              <a:off x="2132105" y="4488429"/>
              <a:ext cx="1625302" cy="1625302"/>
            </a:xfrm>
            <a:prstGeom prst="ellipse">
              <a:avLst/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flipH="1">
            <a:off x="6566718" y="3347335"/>
            <a:ext cx="577064" cy="577064"/>
            <a:chOff x="1792756" y="4149080"/>
            <a:chExt cx="2304000" cy="2304000"/>
          </a:xfrm>
        </p:grpSpPr>
        <p:grpSp>
          <p:nvGrpSpPr>
            <p:cNvPr id="48" name="组合 47"/>
            <p:cNvGrpSpPr/>
            <p:nvPr/>
          </p:nvGrpSpPr>
          <p:grpSpPr>
            <a:xfrm>
              <a:off x="1792756" y="4149080"/>
              <a:ext cx="2304000" cy="2304000"/>
              <a:chOff x="1827622" y="1343919"/>
              <a:chExt cx="2304000" cy="230400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469900" dir="8400000" sx="46000" sy="46000" algn="tr" rotWithShape="0">
                  <a:prstClr val="black">
                    <a:alpha val="6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53" name="椭圆 52"/>
            <p:cNvSpPr/>
            <p:nvPr/>
          </p:nvSpPr>
          <p:spPr>
            <a:xfrm>
              <a:off x="2132105" y="4488429"/>
              <a:ext cx="1625302" cy="1625302"/>
            </a:xfrm>
            <a:prstGeom prst="ellipse">
              <a:avLst/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flipH="1">
            <a:off x="8061835" y="3347335"/>
            <a:ext cx="577064" cy="577064"/>
            <a:chOff x="1792756" y="4149080"/>
            <a:chExt cx="2304000" cy="2304000"/>
          </a:xfrm>
        </p:grpSpPr>
        <p:grpSp>
          <p:nvGrpSpPr>
            <p:cNvPr id="59" name="组合 58"/>
            <p:cNvGrpSpPr/>
            <p:nvPr/>
          </p:nvGrpSpPr>
          <p:grpSpPr>
            <a:xfrm>
              <a:off x="1792756" y="4149080"/>
              <a:ext cx="2304000" cy="2304000"/>
              <a:chOff x="1827622" y="1343919"/>
              <a:chExt cx="2304000" cy="2304000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469900" dir="8400000" sx="46000" sy="46000" algn="tr" rotWithShape="0">
                  <a:prstClr val="black">
                    <a:alpha val="6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60" name="椭圆 59"/>
            <p:cNvSpPr/>
            <p:nvPr/>
          </p:nvSpPr>
          <p:spPr>
            <a:xfrm>
              <a:off x="2132105" y="4488429"/>
              <a:ext cx="1625302" cy="1625302"/>
            </a:xfrm>
            <a:prstGeom prst="ellipse">
              <a:avLst/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8" name="肘形连接符 77"/>
          <p:cNvCxnSpPr/>
          <p:nvPr/>
        </p:nvCxnSpPr>
        <p:spPr>
          <a:xfrm rot="5400000" flipH="1" flipV="1">
            <a:off x="2060012" y="2761400"/>
            <a:ext cx="869689" cy="327156"/>
          </a:xfrm>
          <a:prstGeom prst="bentConnector2">
            <a:avLst/>
          </a:prstGeom>
          <a:noFill/>
          <a:ln w="2857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肘形连接符 78"/>
          <p:cNvCxnSpPr/>
          <p:nvPr/>
        </p:nvCxnSpPr>
        <p:spPr>
          <a:xfrm rot="5400000" flipH="1" flipV="1">
            <a:off x="5095566" y="2524902"/>
            <a:ext cx="1130132" cy="539711"/>
          </a:xfrm>
          <a:prstGeom prst="bentConnector2">
            <a:avLst/>
          </a:prstGeom>
          <a:noFill/>
          <a:ln w="2857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肘形连接符 79"/>
          <p:cNvCxnSpPr/>
          <p:nvPr/>
        </p:nvCxnSpPr>
        <p:spPr>
          <a:xfrm rot="5400000" flipH="1" flipV="1">
            <a:off x="8047019" y="2761400"/>
            <a:ext cx="869689" cy="327156"/>
          </a:xfrm>
          <a:prstGeom prst="bentConnector2">
            <a:avLst/>
          </a:prstGeom>
          <a:noFill/>
          <a:ln w="2857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3" name="组合 5"/>
          <p:cNvGrpSpPr/>
          <p:nvPr/>
        </p:nvGrpSpPr>
        <p:grpSpPr bwMode="auto">
          <a:xfrm>
            <a:off x="2532277" y="1399704"/>
            <a:ext cx="1762729" cy="1813272"/>
            <a:chOff x="0" y="0"/>
            <a:chExt cx="2344737" cy="2344738"/>
          </a:xfrm>
          <a:solidFill>
            <a:schemeClr val="bg1">
              <a:lumMod val="85000"/>
            </a:schemeClr>
          </a:solidFill>
        </p:grpSpPr>
        <p:sp>
          <p:nvSpPr>
            <p:cNvPr id="84" name="椭圆 12"/>
            <p:cNvSpPr>
              <a:spLocks noChangeArrowheads="1"/>
            </p:cNvSpPr>
            <p:nvPr/>
          </p:nvSpPr>
          <p:spPr bwMode="auto">
            <a:xfrm>
              <a:off x="0" y="0"/>
              <a:ext cx="2344737" cy="2344738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100">
                <a:solidFill>
                  <a:schemeClr val="lt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5" name="文本框 26"/>
            <p:cNvSpPr>
              <a:spLocks noChangeArrowheads="1"/>
            </p:cNvSpPr>
            <p:nvPr/>
          </p:nvSpPr>
          <p:spPr bwMode="auto">
            <a:xfrm>
              <a:off x="203833" y="917907"/>
              <a:ext cx="1979599" cy="50892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800" b="1" dirty="0">
                  <a:solidFill>
                    <a:srgbClr val="C00000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点击按钮</a:t>
              </a:r>
              <a:endPara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eXGyreAdventor" pitchFamily="2" charset="-122"/>
              </a:endParaRPr>
            </a:p>
          </p:txBody>
        </p:sp>
      </p:grpSp>
      <p:sp>
        <p:nvSpPr>
          <p:cNvPr id="90" name="椭圆 12"/>
          <p:cNvSpPr>
            <a:spLocks noChangeArrowheads="1"/>
          </p:cNvSpPr>
          <p:nvPr/>
        </p:nvSpPr>
        <p:spPr bwMode="auto">
          <a:xfrm>
            <a:off x="5913753" y="1340543"/>
            <a:ext cx="1762729" cy="1813272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 w="12700">
            <a:noFill/>
          </a:ln>
          <a:effectLst>
            <a:outerShdw blurRad="635000" dist="762000" dir="7800000" sx="88000" sy="88000" algn="tr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100" dirty="0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97" name="椭圆 12"/>
          <p:cNvSpPr>
            <a:spLocks noChangeArrowheads="1"/>
          </p:cNvSpPr>
          <p:nvPr/>
        </p:nvSpPr>
        <p:spPr bwMode="auto">
          <a:xfrm>
            <a:off x="8645440" y="1512660"/>
            <a:ext cx="1762729" cy="1813272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 w="12700">
            <a:noFill/>
          </a:ln>
          <a:effectLst>
            <a:outerShdw blurRad="635000" dist="762000" dir="7800000" sx="88000" sy="88000" algn="tr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100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62" name="文本框 26"/>
          <p:cNvSpPr>
            <a:spLocks noChangeArrowheads="1"/>
          </p:cNvSpPr>
          <p:nvPr/>
        </p:nvSpPr>
        <p:spPr bwMode="auto">
          <a:xfrm>
            <a:off x="6061010" y="2022549"/>
            <a:ext cx="1488225" cy="74328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双击鼠标左键</a:t>
            </a:r>
          </a:p>
        </p:txBody>
      </p:sp>
      <p:sp>
        <p:nvSpPr>
          <p:cNvPr id="63" name="文本框 26"/>
          <p:cNvSpPr>
            <a:spLocks noChangeArrowheads="1"/>
          </p:cNvSpPr>
          <p:nvPr/>
        </p:nvSpPr>
        <p:spPr bwMode="auto">
          <a:xfrm>
            <a:off x="8805271" y="2229691"/>
            <a:ext cx="1488225" cy="75713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点击鼠标右键</a:t>
            </a:r>
            <a:endParaRPr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TeXGyreAdventor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24234" y="4437112"/>
            <a:ext cx="8796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可拓展：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r>
              <a:rPr lang="zh-CN" altLang="en-US" dirty="0"/>
              <a:t>选中单选框：自动弹出消息</a:t>
            </a:r>
            <a:endParaRPr lang="en-US" altLang="zh-CN" dirty="0"/>
          </a:p>
          <a:p>
            <a:r>
              <a:rPr lang="zh-CN" altLang="en-US" dirty="0"/>
              <a:t>按键：</a:t>
            </a:r>
            <a:r>
              <a:rPr lang="en-US" altLang="zh-CN" dirty="0"/>
              <a:t>enter</a:t>
            </a:r>
            <a:r>
              <a:rPr lang="zh-CN" altLang="en-US" dirty="0"/>
              <a:t>可以登陆、发送消息，</a:t>
            </a:r>
            <a:r>
              <a:rPr lang="en-US" altLang="zh-CN" dirty="0"/>
              <a:t>Esc</a:t>
            </a:r>
            <a:r>
              <a:rPr lang="zh-CN" altLang="en-US" dirty="0"/>
              <a:t>可以关闭窗体。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4" y="408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类的封装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50590" y="1052736"/>
            <a:ext cx="4258112" cy="1440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7391350" y="4941168"/>
            <a:ext cx="4258112" cy="1440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05632" y="126876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MySocket</a:t>
            </a:r>
            <a:r>
              <a:rPr lang="zh-CN" altLang="en-US" dirty="0"/>
              <a:t>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39422" y="544522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ReceiveMessage</a:t>
            </a:r>
            <a:r>
              <a:rPr lang="zh-CN" altLang="en-US" dirty="0"/>
              <a:t>类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4566" y="3717032"/>
            <a:ext cx="115212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03118" y="1052736"/>
            <a:ext cx="634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MySocket</a:t>
            </a:r>
            <a:r>
              <a:rPr lang="zh-CN" altLang="en-US" dirty="0"/>
              <a:t>类是包含了服务器端使用的</a:t>
            </a:r>
            <a:r>
              <a:rPr lang="en-US" altLang="zh-CN" dirty="0"/>
              <a:t>socket</a:t>
            </a:r>
            <a:r>
              <a:rPr lang="zh-CN" altLang="en-US" dirty="0"/>
              <a:t>对象的类，使用这个</a:t>
            </a:r>
            <a:r>
              <a:rPr lang="en-US" altLang="zh-CN" dirty="0" err="1"/>
              <a:t>MySocket</a:t>
            </a:r>
            <a:r>
              <a:rPr lang="zh-CN" altLang="en-US" dirty="0"/>
              <a:t>类可以使服务器在处理注册登陆、聊天、事件申请处理等不同要求时提供完备详细的信息，以及便捷的操作，比如一个</a:t>
            </a:r>
            <a:r>
              <a:rPr lang="en-US" altLang="zh-CN" dirty="0"/>
              <a:t>socket</a:t>
            </a:r>
            <a:r>
              <a:rPr lang="zh-CN" altLang="en-US" dirty="0"/>
              <a:t>肯定对应一个</a:t>
            </a:r>
            <a:r>
              <a:rPr lang="en-US" altLang="zh-CN" dirty="0"/>
              <a:t>id</a:t>
            </a:r>
            <a:r>
              <a:rPr lang="zh-CN" altLang="en-US" dirty="0"/>
              <a:t>，一个密码，一个昵称，一个自己的好友列表等信息。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38622" y="184482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</a:t>
            </a:r>
            <a:r>
              <a:rPr lang="zh-CN" altLang="en-US" dirty="0"/>
              <a:t>；</a:t>
            </a:r>
            <a:r>
              <a:rPr lang="en-US" altLang="zh-CN" dirty="0"/>
              <a:t>socket</a:t>
            </a:r>
            <a:r>
              <a:rPr lang="zh-CN" altLang="en-US" dirty="0"/>
              <a:t>；</a:t>
            </a:r>
            <a:r>
              <a:rPr lang="en-US" altLang="zh-CN" dirty="0"/>
              <a:t>password….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19685" y="4599085"/>
            <a:ext cx="6076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每一个客户端处理来自服务器发来的各种信息的封装类，这里使用了多线程，阻塞式接收服务器的信息，根据通信协议处理不同的信息，有的是聊天信息，有的是申请服务的返回信息。在这个封装类中，都需要做出不同的处理结果。具体的内容在通信协议中会提到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82824" y="3532365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三大特性之一、使用便利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4560" y="408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多线程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文本框 16"/>
          <p:cNvSpPr txBox="1"/>
          <p:nvPr/>
        </p:nvSpPr>
        <p:spPr>
          <a:xfrm>
            <a:off x="4486448" y="1782965"/>
            <a:ext cx="367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pPr lvl="0"/>
            <a:r>
              <a:rPr lang="zh-CN" altLang="en-US" sz="1400" dirty="0">
                <a:solidFill>
                  <a:srgbClr val="919098"/>
                </a:solidFill>
              </a:rPr>
              <a:t>服务器不断连接不同的客户端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919098"/>
              </a:solidFill>
              <a:effectLst/>
              <a:uLnTx/>
              <a:uFillTx/>
            </a:endParaRPr>
          </a:p>
        </p:txBody>
      </p:sp>
      <p:grpSp>
        <p:nvGrpSpPr>
          <p:cNvPr id="225" name="组合 224"/>
          <p:cNvGrpSpPr/>
          <p:nvPr/>
        </p:nvGrpSpPr>
        <p:grpSpPr>
          <a:xfrm>
            <a:off x="3572193" y="1701421"/>
            <a:ext cx="686308" cy="686308"/>
            <a:chOff x="1827622" y="1343919"/>
            <a:chExt cx="2304000" cy="2304000"/>
          </a:xfrm>
        </p:grpSpPr>
        <p:sp>
          <p:nvSpPr>
            <p:cNvPr id="226" name="椭圆 22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444500" dir="7560000" sx="66000" sy="66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77" name="TextBox 276"/>
          <p:cNvSpPr txBox="1"/>
          <p:nvPr/>
        </p:nvSpPr>
        <p:spPr>
          <a:xfrm>
            <a:off x="3629031" y="1728759"/>
            <a:ext cx="23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</a:p>
        </p:txBody>
      </p:sp>
      <p:sp>
        <p:nvSpPr>
          <p:cNvPr id="47" name="文本框 16"/>
          <p:cNvSpPr txBox="1"/>
          <p:nvPr/>
        </p:nvSpPr>
        <p:spPr>
          <a:xfrm>
            <a:off x="4486448" y="2699384"/>
            <a:ext cx="367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pPr lvl="0"/>
            <a:r>
              <a:rPr lang="zh-CN" altLang="en-US" sz="1400" dirty="0">
                <a:solidFill>
                  <a:srgbClr val="919098"/>
                </a:solidFill>
              </a:rPr>
              <a:t>服务器不断接收来自客户端的信息，然后做出不同的处理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919098"/>
              </a:solidFill>
              <a:effectLst/>
              <a:uLnTx/>
              <a:uFillTx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572193" y="2617840"/>
            <a:ext cx="686308" cy="686308"/>
            <a:chOff x="1827622" y="1343919"/>
            <a:chExt cx="2304000" cy="2304000"/>
          </a:xfrm>
        </p:grpSpPr>
        <p:sp>
          <p:nvSpPr>
            <p:cNvPr id="49" name="椭圆 4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444500" dir="7560000" sx="66000" sy="66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629031" y="2645178"/>
            <a:ext cx="23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</a:p>
        </p:txBody>
      </p:sp>
      <p:sp>
        <p:nvSpPr>
          <p:cNvPr id="52" name="文本框 16"/>
          <p:cNvSpPr txBox="1"/>
          <p:nvPr/>
        </p:nvSpPr>
        <p:spPr>
          <a:xfrm>
            <a:off x="4486448" y="3717032"/>
            <a:ext cx="367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r>
              <a:rPr lang="zh-CN" altLang="en-US" sz="1400" dirty="0">
                <a:solidFill>
                  <a:srgbClr val="919098"/>
                </a:solidFill>
              </a:rPr>
              <a:t>客户端不断接收来自服务器的信息，根据通信协议做出不同的处理</a:t>
            </a:r>
            <a:endParaRPr lang="en-US" altLang="zh-CN" sz="1400" dirty="0">
              <a:solidFill>
                <a:srgbClr val="919098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572193" y="3635488"/>
            <a:ext cx="686308" cy="686308"/>
            <a:chOff x="1827622" y="1343919"/>
            <a:chExt cx="2304000" cy="2304000"/>
          </a:xfrm>
        </p:grpSpPr>
        <p:sp>
          <p:nvSpPr>
            <p:cNvPr id="54" name="椭圆 5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444500" dir="7560000" sx="66000" sy="66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5" name="椭圆 54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629031" y="3662826"/>
            <a:ext cx="23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</a:p>
        </p:txBody>
      </p:sp>
      <p:sp>
        <p:nvSpPr>
          <p:cNvPr id="57" name="文本框 16"/>
          <p:cNvSpPr txBox="1"/>
          <p:nvPr/>
        </p:nvSpPr>
        <p:spPr>
          <a:xfrm>
            <a:off x="4486448" y="4770730"/>
            <a:ext cx="367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pPr lvl="0"/>
            <a:r>
              <a:rPr lang="zh-CN" altLang="en-US" sz="1400" noProof="0" dirty="0">
                <a:solidFill>
                  <a:srgbClr val="919098"/>
                </a:solidFill>
              </a:rPr>
              <a:t>实现多对多通信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919098"/>
              </a:solidFill>
              <a:effectLst/>
              <a:uLnTx/>
              <a:uFillTx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572193" y="4689186"/>
            <a:ext cx="686308" cy="686308"/>
            <a:chOff x="1827622" y="1343919"/>
            <a:chExt cx="2304000" cy="2304000"/>
          </a:xfrm>
        </p:grpSpPr>
        <p:sp>
          <p:nvSpPr>
            <p:cNvPr id="59" name="椭圆 5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444500" dir="7560000" sx="66000" sy="66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0" name="椭圆 59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629031" y="4716524"/>
            <a:ext cx="23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3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800"/>
                            </p:stCondLst>
                            <p:childTnLst>
                              <p:par>
                                <p:cTn id="4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3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2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700"/>
                            </p:stCondLst>
                            <p:childTnLst>
                              <p:par>
                                <p:cTn id="5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2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2" grpId="0"/>
      <p:bldP spid="277" grpId="0"/>
      <p:bldP spid="47" grpId="0"/>
      <p:bldP spid="51" grpId="0"/>
      <p:bldP spid="52" grpId="0"/>
      <p:bldP spid="56" grpId="0"/>
      <p:bldP spid="57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0094" y="408772"/>
            <a:ext cx="9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I/O</a:t>
            </a:r>
            <a:r>
              <a:rPr lang="zh-CN" altLang="en-US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操作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798502" y="1519646"/>
            <a:ext cx="408953" cy="408953"/>
            <a:chOff x="1792756" y="4149080"/>
            <a:chExt cx="2304000" cy="2304000"/>
          </a:xfrm>
        </p:grpSpPr>
        <p:grpSp>
          <p:nvGrpSpPr>
            <p:cNvPr id="58" name="组合 57"/>
            <p:cNvGrpSpPr/>
            <p:nvPr/>
          </p:nvGrpSpPr>
          <p:grpSpPr>
            <a:xfrm>
              <a:off x="1792756" y="4149080"/>
              <a:ext cx="2304000" cy="2304000"/>
              <a:chOff x="1827622" y="1343919"/>
              <a:chExt cx="2304000" cy="2304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469900" dir="8400000" sx="46000" sy="46000" algn="tr" rotWithShape="0">
                  <a:prstClr val="black">
                    <a:alpha val="6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2132105" y="4488429"/>
              <a:ext cx="1625302" cy="1625302"/>
            </a:xfrm>
            <a:prstGeom prst="ellipse">
              <a:avLst/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5" name="文本框 17"/>
          <p:cNvSpPr txBox="1"/>
          <p:nvPr/>
        </p:nvSpPr>
        <p:spPr>
          <a:xfrm>
            <a:off x="3270646" y="1565161"/>
            <a:ext cx="3010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rgbClr val="DFDFDF"/>
                </a:solidFill>
                <a:latin typeface="大梁体字库-繁简素材版" panose="03000502000000000000" pitchFamily="66" charset="-122"/>
                <a:ea typeface="大梁体字库-繁简素材版" panose="03000502000000000000" pitchFamily="66" charset="-122"/>
              </a:defRPr>
            </a:lvl1pPr>
          </a:lstStyle>
          <a:p>
            <a:pPr algn="l"/>
            <a:r>
              <a:rPr lang="en-US" altLang="zh-CN" sz="120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InputStream</a:t>
            </a:r>
            <a:r>
              <a:rPr lang="en-US" altLang="zh-CN" sz="12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en-US" altLang="zh-CN" sz="120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OutpuStream</a:t>
            </a:r>
            <a:endParaRPr lang="zh-CN" altLang="en-US" sz="120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文本框 18"/>
          <p:cNvSpPr txBox="1"/>
          <p:nvPr/>
        </p:nvSpPr>
        <p:spPr>
          <a:xfrm>
            <a:off x="3270645" y="1809911"/>
            <a:ext cx="6008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r>
              <a:rPr lang="zh-CN" altLang="en-US" sz="1200" dirty="0">
                <a:solidFill>
                  <a:srgbClr val="919098"/>
                </a:solidFill>
              </a:rPr>
              <a:t>调用</a:t>
            </a:r>
            <a:r>
              <a:rPr lang="en-US" altLang="zh-CN" sz="1200" dirty="0">
                <a:solidFill>
                  <a:srgbClr val="919098"/>
                </a:solidFill>
              </a:rPr>
              <a:t>read(byte[] )</a:t>
            </a:r>
            <a:r>
              <a:rPr lang="zh-CN" altLang="en-US" sz="1200" dirty="0">
                <a:solidFill>
                  <a:srgbClr val="919098"/>
                </a:solidFill>
              </a:rPr>
              <a:t>和</a:t>
            </a:r>
            <a:r>
              <a:rPr lang="en-US" altLang="zh-CN" sz="1200" dirty="0">
                <a:solidFill>
                  <a:srgbClr val="919098"/>
                </a:solidFill>
              </a:rPr>
              <a:t>write(byte [])</a:t>
            </a:r>
            <a:r>
              <a:rPr lang="zh-CN" altLang="en-US" sz="1200" dirty="0">
                <a:solidFill>
                  <a:srgbClr val="919098"/>
                </a:solidFill>
              </a:rPr>
              <a:t>方法完成基本的字节数组读写操作。</a:t>
            </a:r>
            <a:endParaRPr lang="en-US" altLang="zh-CN" sz="1200" dirty="0">
              <a:solidFill>
                <a:srgbClr val="919098"/>
              </a:solidFill>
            </a:endParaRPr>
          </a:p>
        </p:txBody>
      </p:sp>
      <p:sp>
        <p:nvSpPr>
          <p:cNvPr id="73" name="文本框 26"/>
          <p:cNvSpPr txBox="1"/>
          <p:nvPr/>
        </p:nvSpPr>
        <p:spPr>
          <a:xfrm>
            <a:off x="3270646" y="2665094"/>
            <a:ext cx="3010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rgbClr val="DFDFDF"/>
                </a:solidFill>
                <a:latin typeface="大梁体字库-繁简素材版" panose="03000502000000000000" pitchFamily="66" charset="-122"/>
                <a:ea typeface="大梁体字库-繁简素材版" panose="03000502000000000000" pitchFamily="66" charset="-122"/>
              </a:defRPr>
            </a:lvl1pPr>
          </a:lstStyle>
          <a:p>
            <a:pPr algn="l"/>
            <a:r>
              <a:rPr lang="en-US" altLang="zh-CN" sz="120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DataInputStream</a:t>
            </a:r>
            <a:r>
              <a:rPr lang="en-US" altLang="zh-CN" sz="12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en-US" altLang="zh-CN" sz="120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DataOutputStream</a:t>
            </a:r>
            <a:endParaRPr lang="zh-CN" altLang="en-US" sz="1200" b="1" dirty="0">
              <a:solidFill>
                <a:srgbClr val="C00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4" name="文本框 27"/>
          <p:cNvSpPr txBox="1"/>
          <p:nvPr/>
        </p:nvSpPr>
        <p:spPr>
          <a:xfrm>
            <a:off x="3270646" y="2909844"/>
            <a:ext cx="6008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r>
              <a:rPr lang="zh-CN" altLang="en-US" sz="1200" dirty="0">
                <a:solidFill>
                  <a:srgbClr val="919098"/>
                </a:solidFill>
              </a:rPr>
              <a:t>调用</a:t>
            </a:r>
            <a:r>
              <a:rPr lang="en-US" altLang="zh-CN" sz="1200" dirty="0" err="1">
                <a:solidFill>
                  <a:srgbClr val="919098"/>
                </a:solidFill>
              </a:rPr>
              <a:t>readInt</a:t>
            </a:r>
            <a:r>
              <a:rPr lang="en-US" altLang="zh-CN" sz="1200" dirty="0">
                <a:solidFill>
                  <a:srgbClr val="919098"/>
                </a:solidFill>
              </a:rPr>
              <a:t>(</a:t>
            </a:r>
            <a:r>
              <a:rPr lang="en-US" altLang="zh-CN" sz="1200" dirty="0" err="1">
                <a:solidFill>
                  <a:srgbClr val="919098"/>
                </a:solidFill>
              </a:rPr>
              <a:t>int</a:t>
            </a:r>
            <a:r>
              <a:rPr lang="en-US" altLang="zh-CN" sz="1200" dirty="0">
                <a:solidFill>
                  <a:srgbClr val="919098"/>
                </a:solidFill>
              </a:rPr>
              <a:t>)</a:t>
            </a:r>
            <a:r>
              <a:rPr lang="zh-CN" altLang="en-US" sz="1200" dirty="0">
                <a:solidFill>
                  <a:srgbClr val="919098"/>
                </a:solidFill>
              </a:rPr>
              <a:t>和</a:t>
            </a:r>
            <a:r>
              <a:rPr lang="en-US" altLang="zh-CN" sz="1200" dirty="0">
                <a:solidFill>
                  <a:srgbClr val="919098"/>
                </a:solidFill>
              </a:rPr>
              <a:t>write(</a:t>
            </a:r>
            <a:r>
              <a:rPr lang="en-US" altLang="zh-CN" sz="1200" dirty="0" err="1">
                <a:solidFill>
                  <a:srgbClr val="919098"/>
                </a:solidFill>
              </a:rPr>
              <a:t>int</a:t>
            </a:r>
            <a:r>
              <a:rPr lang="en-US" altLang="zh-CN" sz="1200" dirty="0">
                <a:solidFill>
                  <a:srgbClr val="919098"/>
                </a:solidFill>
              </a:rPr>
              <a:t>)</a:t>
            </a:r>
            <a:r>
              <a:rPr lang="zh-CN" altLang="en-US" sz="1200" dirty="0">
                <a:solidFill>
                  <a:srgbClr val="919098"/>
                </a:solidFill>
              </a:rPr>
              <a:t>方法，在读写字节数组之前，先读写字节数组的长度。</a:t>
            </a:r>
            <a:endParaRPr lang="en-US" altLang="zh-CN" sz="1200" dirty="0">
              <a:solidFill>
                <a:srgbClr val="919098"/>
              </a:solidFill>
            </a:endParaRPr>
          </a:p>
        </p:txBody>
      </p:sp>
      <p:sp>
        <p:nvSpPr>
          <p:cNvPr id="81" name="文本框 34"/>
          <p:cNvSpPr txBox="1"/>
          <p:nvPr/>
        </p:nvSpPr>
        <p:spPr>
          <a:xfrm>
            <a:off x="3270646" y="3781388"/>
            <a:ext cx="2564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rgbClr val="DFDFDF"/>
                </a:solidFill>
                <a:latin typeface="大梁体字库-繁简素材版" panose="03000502000000000000" pitchFamily="66" charset="-122"/>
                <a:ea typeface="大梁体字库-繁简素材版" panose="03000502000000000000" pitchFamily="66" charset="-122"/>
              </a:defRPr>
            </a:lvl1pPr>
          </a:lstStyle>
          <a:p>
            <a:pPr algn="l"/>
            <a:r>
              <a:rPr lang="en-US" altLang="zh-CN" sz="120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FileInputStream</a:t>
            </a:r>
            <a:r>
              <a:rPr lang="en-US" altLang="zh-CN" sz="12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en-US" altLang="zh-CN" sz="120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FileOutStream</a:t>
            </a:r>
            <a:endParaRPr lang="zh-CN" altLang="en-US" sz="120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2" name="文本框 35"/>
          <p:cNvSpPr txBox="1"/>
          <p:nvPr/>
        </p:nvSpPr>
        <p:spPr>
          <a:xfrm>
            <a:off x="3270646" y="4026138"/>
            <a:ext cx="6008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r>
              <a:rPr lang="zh-CN" altLang="en-US" sz="1200" dirty="0">
                <a:solidFill>
                  <a:srgbClr val="919098"/>
                </a:solidFill>
              </a:rPr>
              <a:t>完成文件的读写操作，将文件转换成字节数组或是将字节数组转换成文件。</a:t>
            </a:r>
            <a:endParaRPr lang="en-US" altLang="zh-CN" sz="1200" dirty="0">
              <a:solidFill>
                <a:srgbClr val="919098"/>
              </a:solidFill>
            </a:endParaRPr>
          </a:p>
        </p:txBody>
      </p:sp>
      <p:sp>
        <p:nvSpPr>
          <p:cNvPr id="89" name="文本框 42"/>
          <p:cNvSpPr txBox="1"/>
          <p:nvPr/>
        </p:nvSpPr>
        <p:spPr>
          <a:xfrm>
            <a:off x="3270646" y="4976399"/>
            <a:ext cx="2564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rgbClr val="DFDFDF"/>
                </a:solidFill>
                <a:latin typeface="大梁体字库-繁简素材版" panose="03000502000000000000" pitchFamily="66" charset="-122"/>
                <a:ea typeface="大梁体字库-繁简素材版" panose="03000502000000000000" pitchFamily="66" charset="-122"/>
              </a:defRPr>
            </a:lvl1pPr>
          </a:lstStyle>
          <a:p>
            <a:pPr algn="l"/>
            <a:r>
              <a:rPr lang="zh-CN" altLang="en-US" sz="12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</a:t>
            </a:r>
            <a:r>
              <a:rPr lang="en-US" altLang="zh-CN" sz="120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readUTF</a:t>
            </a:r>
            <a:r>
              <a:rPr lang="en-US" altLang="zh-CN" sz="12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  <a:r>
              <a:rPr lang="zh-CN" altLang="en-US" sz="12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20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writeUTF</a:t>
            </a:r>
            <a:r>
              <a:rPr lang="en-US" altLang="zh-CN" sz="12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  <a:endParaRPr lang="zh-CN" altLang="en-US" sz="120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0" name="文本框 43"/>
          <p:cNvSpPr txBox="1"/>
          <p:nvPr/>
        </p:nvSpPr>
        <p:spPr>
          <a:xfrm>
            <a:off x="3270646" y="5221149"/>
            <a:ext cx="600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r>
              <a:rPr lang="zh-CN" altLang="en-US" sz="1200" dirty="0">
                <a:solidFill>
                  <a:srgbClr val="919098"/>
                </a:solidFill>
              </a:rPr>
              <a:t>首先这两个方式是将以</a:t>
            </a:r>
            <a:r>
              <a:rPr lang="en-US" altLang="zh-CN" sz="1200" dirty="0" err="1">
                <a:solidFill>
                  <a:srgbClr val="919098"/>
                </a:solidFill>
              </a:rPr>
              <a:t>UTF</a:t>
            </a:r>
            <a:r>
              <a:rPr lang="en-US" altLang="zh-CN" sz="1200" dirty="0">
                <a:solidFill>
                  <a:srgbClr val="919098"/>
                </a:solidFill>
              </a:rPr>
              <a:t>-8</a:t>
            </a:r>
            <a:r>
              <a:rPr lang="zh-CN" altLang="en-US" sz="1200" dirty="0">
                <a:solidFill>
                  <a:srgbClr val="919098"/>
                </a:solidFill>
              </a:rPr>
              <a:t>的编码方式传输数据，可以直接以字符串为方法参数，方法内部也是以字节数组的方式实现。本项目早期使用该方法传输数据。</a:t>
            </a:r>
            <a:endParaRPr lang="en-US" altLang="zh-CN" sz="1200" dirty="0">
              <a:solidFill>
                <a:srgbClr val="919098"/>
              </a:solidFill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2798502" y="2599116"/>
            <a:ext cx="408953" cy="408953"/>
            <a:chOff x="1792756" y="4149080"/>
            <a:chExt cx="2304000" cy="2304000"/>
          </a:xfrm>
        </p:grpSpPr>
        <p:grpSp>
          <p:nvGrpSpPr>
            <p:cNvPr id="103" name="组合 102"/>
            <p:cNvGrpSpPr/>
            <p:nvPr/>
          </p:nvGrpSpPr>
          <p:grpSpPr>
            <a:xfrm>
              <a:off x="1792756" y="4149080"/>
              <a:ext cx="2304000" cy="2304000"/>
              <a:chOff x="1827622" y="1343919"/>
              <a:chExt cx="2304000" cy="2304000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469900" dir="8400000" sx="46000" sy="46000" algn="tr" rotWithShape="0">
                  <a:prstClr val="black">
                    <a:alpha val="6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" name="椭圆 103"/>
            <p:cNvSpPr/>
            <p:nvPr/>
          </p:nvSpPr>
          <p:spPr>
            <a:xfrm>
              <a:off x="2132105" y="4488429"/>
              <a:ext cx="1625302" cy="1625302"/>
            </a:xfrm>
            <a:prstGeom prst="ellipse">
              <a:avLst/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2798502" y="3715410"/>
            <a:ext cx="408953" cy="408953"/>
            <a:chOff x="1792756" y="4149080"/>
            <a:chExt cx="2304000" cy="2304000"/>
          </a:xfrm>
        </p:grpSpPr>
        <p:grpSp>
          <p:nvGrpSpPr>
            <p:cNvPr id="108" name="组合 107"/>
            <p:cNvGrpSpPr/>
            <p:nvPr/>
          </p:nvGrpSpPr>
          <p:grpSpPr>
            <a:xfrm>
              <a:off x="1792756" y="4149080"/>
              <a:ext cx="2304000" cy="2304000"/>
              <a:chOff x="1827622" y="1343919"/>
              <a:chExt cx="2304000" cy="2304000"/>
            </a:xfrm>
          </p:grpSpPr>
          <p:sp>
            <p:nvSpPr>
              <p:cNvPr id="110" name="椭圆 109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469900" dir="8400000" sx="46000" sy="46000" algn="tr" rotWithShape="0">
                  <a:prstClr val="black">
                    <a:alpha val="6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9" name="椭圆 108"/>
            <p:cNvSpPr/>
            <p:nvPr/>
          </p:nvSpPr>
          <p:spPr>
            <a:xfrm>
              <a:off x="2132105" y="4488429"/>
              <a:ext cx="1625302" cy="1625302"/>
            </a:xfrm>
            <a:prstGeom prst="ellipse">
              <a:avLst/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2798502" y="4903851"/>
            <a:ext cx="408953" cy="408953"/>
            <a:chOff x="1792756" y="4149080"/>
            <a:chExt cx="2304000" cy="2304000"/>
          </a:xfrm>
        </p:grpSpPr>
        <p:grpSp>
          <p:nvGrpSpPr>
            <p:cNvPr id="113" name="组合 112"/>
            <p:cNvGrpSpPr/>
            <p:nvPr/>
          </p:nvGrpSpPr>
          <p:grpSpPr>
            <a:xfrm>
              <a:off x="1792756" y="4149080"/>
              <a:ext cx="2304000" cy="2304000"/>
              <a:chOff x="1827622" y="1343919"/>
              <a:chExt cx="2304000" cy="2304000"/>
            </a:xfrm>
          </p:grpSpPr>
          <p:sp>
            <p:nvSpPr>
              <p:cNvPr id="115" name="椭圆 11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469900" dir="8400000" sx="46000" sy="46000" algn="tr" rotWithShape="0">
                  <a:prstClr val="black">
                    <a:alpha val="6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4" name="椭圆 113"/>
            <p:cNvSpPr/>
            <p:nvPr/>
          </p:nvSpPr>
          <p:spPr>
            <a:xfrm>
              <a:off x="2132105" y="4488429"/>
              <a:ext cx="1625302" cy="1625302"/>
            </a:xfrm>
            <a:prstGeom prst="ellipse">
              <a:avLst/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3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2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7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6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7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2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7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5" grpId="0"/>
      <p:bldP spid="66" grpId="0"/>
      <p:bldP spid="73" grpId="0"/>
      <p:bldP spid="74" grpId="0"/>
      <p:bldP spid="81" grpId="0"/>
      <p:bldP spid="82" grpId="0"/>
      <p:bldP spid="89" grpId="0"/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55046" y="800708"/>
            <a:ext cx="3024336" cy="52565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22598" y="1556792"/>
            <a:ext cx="1296144" cy="37444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415686" y="1556792"/>
            <a:ext cx="1296144" cy="37444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918742" y="2420888"/>
            <a:ext cx="2736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918742" y="3212976"/>
            <a:ext cx="2736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679382" y="2420888"/>
            <a:ext cx="2736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679382" y="3200082"/>
            <a:ext cx="2736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990750" y="2780928"/>
            <a:ext cx="2664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1990750" y="3645024"/>
            <a:ext cx="2664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7715386" y="2780928"/>
            <a:ext cx="2664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7715386" y="3687370"/>
            <a:ext cx="2664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943078" y="119675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服务器</a:t>
            </a:r>
            <a:r>
              <a:rPr lang="en-US" altLang="zh-CN" dirty="0"/>
              <a:t>Server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94606" y="1916832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客户端</a:t>
            </a:r>
            <a:r>
              <a:rPr lang="en-US" altLang="zh-CN" dirty="0"/>
              <a:t>Client 1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559702" y="1916831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客户端</a:t>
            </a:r>
            <a:r>
              <a:rPr lang="en-US" altLang="zh-CN" dirty="0"/>
              <a:t>Client 2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015086" y="1916831"/>
            <a:ext cx="2304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DIENILNOLLAC</a:t>
            </a:r>
            <a:r>
              <a:rPr lang="en-US" altLang="zh-CN" dirty="0"/>
              <a:t>  </a:t>
            </a:r>
          </a:p>
          <a:p>
            <a:r>
              <a:rPr lang="zh-CN" altLang="en-US" dirty="0"/>
              <a:t>申请获取所有</a:t>
            </a:r>
            <a:r>
              <a:rPr lang="en-US" altLang="zh-CN" dirty="0"/>
              <a:t>id</a:t>
            </a:r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 err="1"/>
              <a:t>TNEILCLLAC</a:t>
            </a:r>
            <a:endParaRPr lang="en-US" altLang="zh-CN" dirty="0"/>
          </a:p>
          <a:p>
            <a:r>
              <a:rPr lang="zh-CN" altLang="en-US" dirty="0"/>
              <a:t>把消息发送给所有人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NOITACILPPALLAC</a:t>
            </a:r>
            <a:endParaRPr lang="en-US" altLang="zh-CN" dirty="0"/>
          </a:p>
          <a:p>
            <a:r>
              <a:rPr lang="zh-CN" altLang="en-US" dirty="0"/>
              <a:t>申请好友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DIENILNOHSULF</a:t>
            </a:r>
            <a:endParaRPr lang="en-US" altLang="zh-CN" dirty="0"/>
          </a:p>
          <a:p>
            <a:r>
              <a:rPr lang="zh-CN" altLang="en-US" dirty="0"/>
              <a:t>刷新在线</a:t>
            </a:r>
            <a:r>
              <a:rPr lang="en-US" altLang="zh-CN" dirty="0"/>
              <a:t>id</a:t>
            </a:r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65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1931" y="40877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通信协议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4872324" y="1988840"/>
            <a:ext cx="2375010" cy="4678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7752644" y="1988840"/>
            <a:ext cx="2375010" cy="467858"/>
          </a:xfrm>
          <a:prstGeom prst="rect">
            <a:avLst/>
          </a:prstGeom>
          <a:gradFill flip="none" rotWithShape="1">
            <a:gsLst>
              <a:gs pos="0">
                <a:srgbClr val="BB1717"/>
              </a:gs>
              <a:gs pos="100000">
                <a:srgbClr val="F11B1B"/>
              </a:gs>
            </a:gsLst>
            <a:lin ang="18600000" scaled="0"/>
            <a:tileRect/>
          </a:gradFill>
          <a:ln>
            <a:noFill/>
          </a:ln>
          <a:effectLst>
            <a:innerShdw blurRad="177800" dist="50800" dir="18600000">
              <a:schemeClr val="accent6">
                <a:lumMod val="50000"/>
                <a:alpha val="5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rPr>
              <a:t>协议关键字</a:t>
            </a:r>
          </a:p>
        </p:txBody>
      </p:sp>
      <p:sp>
        <p:nvSpPr>
          <p:cNvPr id="83" name="矩形 82"/>
          <p:cNvSpPr>
            <a:spLocks noChangeArrowheads="1"/>
          </p:cNvSpPr>
          <p:nvPr/>
        </p:nvSpPr>
        <p:spPr bwMode="auto">
          <a:xfrm>
            <a:off x="1992004" y="1988840"/>
            <a:ext cx="2375010" cy="467856"/>
          </a:xfrm>
          <a:prstGeom prst="rect">
            <a:avLst/>
          </a:prstGeom>
          <a:gradFill flip="none" rotWithShape="1">
            <a:gsLst>
              <a:gs pos="0">
                <a:srgbClr val="BB1717"/>
              </a:gs>
              <a:gs pos="100000">
                <a:srgbClr val="F11B1B"/>
              </a:gs>
            </a:gsLst>
            <a:lin ang="18600000" scaled="0"/>
            <a:tileRect/>
          </a:gradFill>
          <a:ln>
            <a:noFill/>
          </a:ln>
          <a:effectLst>
            <a:innerShdw blurRad="177800" dist="50800" dir="18600000">
              <a:schemeClr val="accent6">
                <a:lumMod val="50000"/>
                <a:alpha val="5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rPr>
              <a:t>申请者</a:t>
            </a:r>
            <a:r>
              <a:rPr lang="en-US" altLang="zh-CN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rPr>
              <a:t>id</a:t>
            </a:r>
            <a:endParaRPr lang="zh-CN" altLang="en-US" sz="2000" dirty="0">
              <a:solidFill>
                <a:schemeClr val="bg1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014" y="1988840"/>
            <a:ext cx="50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*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242858" y="2015805"/>
            <a:ext cx="50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*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98662" y="3212976"/>
            <a:ext cx="10513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1+1+1</a:t>
            </a:r>
            <a:r>
              <a:rPr lang="zh-CN" altLang="en-US" dirty="0"/>
              <a:t>结构：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客户端</a:t>
            </a:r>
            <a:r>
              <a:rPr lang="en-US" altLang="zh-CN" dirty="0"/>
              <a:t>id</a:t>
            </a:r>
            <a:r>
              <a:rPr lang="zh-CN" altLang="en-US" dirty="0"/>
              <a:t>：用来区分发起申请的客户端；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内容：一些聊天的内容或者是一些重复的特殊协议；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协议：采用了大写倒序的方式组成的协议关键词。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7" grpId="0" animBg="1"/>
      <p:bldP spid="82" grpId="0" animBg="1"/>
      <p:bldP spid="8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679</Words>
  <Application>Microsoft Office PowerPoint</Application>
  <PresentationFormat>自定义</PresentationFormat>
  <Paragraphs>116</Paragraphs>
  <Slides>13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DIN Mittelschrift Std</vt:lpstr>
      <vt:lpstr>TeXGyreAdventor</vt:lpstr>
      <vt:lpstr>UKIJ Qolyazma</vt:lpstr>
      <vt:lpstr>大梁体字库-繁简素材版</vt:lpstr>
      <vt:lpstr>黑体</vt:lpstr>
      <vt:lpstr>宋体</vt:lpstr>
      <vt:lpstr>微软雅黑</vt:lpstr>
      <vt:lpstr>微软雅黑 Light</vt:lpstr>
      <vt:lpstr>Arial</vt:lpstr>
      <vt:lpstr>Calibri</vt:lpstr>
      <vt:lpstr>Franklin Gothic Book</vt:lpstr>
      <vt:lpstr>Franklin Gothic Medium</vt:lpstr>
      <vt:lpstr>Impact</vt:lpstr>
      <vt:lpstr>Lucida Sans Unicode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SuGar Rainbow</cp:lastModifiedBy>
  <cp:revision>117</cp:revision>
  <dcterms:created xsi:type="dcterms:W3CDTF">2015-10-26T08:41:00Z</dcterms:created>
  <dcterms:modified xsi:type="dcterms:W3CDTF">2017-01-19T10:09:50Z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